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handoutMasterIdLst>
    <p:handoutMasterId r:id="rId24"/>
  </p:handoutMasterIdLst>
  <p:sldIdLst>
    <p:sldId id="367" r:id="rId5"/>
    <p:sldId id="428" r:id="rId6"/>
    <p:sldId id="416" r:id="rId7"/>
    <p:sldId id="425" r:id="rId8"/>
    <p:sldId id="436" r:id="rId9"/>
    <p:sldId id="440" r:id="rId10"/>
    <p:sldId id="437" r:id="rId11"/>
    <p:sldId id="438" r:id="rId12"/>
    <p:sldId id="439" r:id="rId13"/>
    <p:sldId id="441" r:id="rId14"/>
    <p:sldId id="442" r:id="rId15"/>
    <p:sldId id="447" r:id="rId16"/>
    <p:sldId id="284" r:id="rId17"/>
    <p:sldId id="449" r:id="rId18"/>
    <p:sldId id="446" r:id="rId19"/>
    <p:sldId id="444" r:id="rId20"/>
    <p:sldId id="451" r:id="rId21"/>
    <p:sldId id="423" r:id="rId22"/>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DE48700-8DFC-C1AF-C87E-16C4BE2C32FE}" name="Brooks, Prue" initials="BP" userId="S::Prue.Brooks@dcceew.gov.au::0c26501c-1b0c-4149-89fd-67f0c8c31f06" providerId="AD"/>
  <p188:author id="{ED91830D-D65B-FC7A-1627-07B16B54D360}" name="Westman, Belinda" initials="WB" userId="S::belinda.westman@dcceew.gov.au::4fd33425-4909-40bd-83ab-8619e2b2363a" providerId="AD"/>
  <p188:author id="{B9AB6117-AFB1-711B-9B5A-3B9B005D3F9F}" name="James, Gary" initials="JG" userId="S::gary.james@dcceew.gov.au::66a166e9-0bca-49f7-bc3d-c9c6c6d7e899" providerId="AD"/>
  <p188:author id="{061E6331-60B7-B9E8-93DB-713448762E8F}" name="James, Gary" initials="GJ" userId="S::Gary.James@dcceew.gov.au::66a166e9-0bca-49f7-bc3d-c9c6c6d7e899" providerId="AD"/>
  <p188:author id="{98E91948-F14B-3195-EB7E-04CD98E781C6}" name="Berlandier, Francoise" initials="BF" userId="S::francoise.berlandier@dcceew.gov.au::73f49bfe-7055-436d-99a5-5ad12fd65f61" providerId="AD"/>
  <p188:author id="{7252946F-14BE-F220-BB44-5C3D8515450F}" name="Brooks, Prue" initials="BP" userId="S::prue.brooks@dcceew.gov.au::0c26501c-1b0c-4149-89fd-67f0c8c31f06" providerId="AD"/>
  <p188:author id="{5423CE9F-DF48-1EFC-9AE6-296468A4410F}" name="Jones, Angela" initials="JA" userId="S::angela.jones@dcceew.gov.au::6a9c52ac-b8e7-471a-b1f2-178409af6339" providerId="AD"/>
  <p188:author id="{ACAB0AA0-8DA1-F37D-EB3B-CE43599C58CA}" name="Williams, Keelie" initials="" userId="S::Keelie.WILLIAMS@dcceew.gov.au::8c965208-e605-4d4a-8c47-20c4d261b9f5" providerId="AD"/>
  <p188:author id="{7877A3B2-8CBE-1E57-6459-CFAC03B8CFFE}" name="Woodhams, Felicity" initials="FW" userId="S::Felicity.Woodhams@dcceew.gov.au::085dcf14-0ef9-4800-b691-90e94300bb69" providerId="AD"/>
  <p188:author id="{0F7129B5-214F-0B23-7F5E-87389B92B29A}" name="Fletcher, Frank" initials="FF" userId="S::frank.fletcher@dcceew.gov.au::152c0e5b-a263-4734-af71-86927d4bdc49" providerId="AD"/>
  <p188:author id="{CDE94AC0-18C4-A031-F67A-202918955AC4}" name="Pesic, Steve" initials="PS" userId="S::steve.pesic@dcceew.gov.au::bf5d4453-7e99-4078-b767-19cb643667ab" providerId="AD"/>
  <p188:author id="{3A764CD4-CB36-81BA-612F-141D5074EF4F}" name="Pesic, Steve" initials="SP" userId="S::Steve.Pesic@dcceew.gov.au::bf5d4453-7e99-4078-b767-19cb643667ab" providerId="AD"/>
  <p188:author id="{5AF6C8DA-E548-3225-6A48-83AC546086FC}" name="Aldworth, Catherine" initials="AC" userId="S::catherine.aldworth@dcceew.gov.au::8939e336-1abe-477e-bffb-f0a70f3b2d4c" providerId="AD"/>
  <p188:author id="{35AB2DDB-0928-0459-1C2E-F03CF00DE51D}" name="Westman, Belinda" initials="" userId="S::Belinda.Westman@dcceew.gov.au::4fd33425-4909-40bd-83ab-8619e2b236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64066"/>
    <a:srgbClr val="BDBD22"/>
    <a:srgbClr val="5D6367"/>
    <a:srgbClr val="005780"/>
    <a:srgbClr val="D7D8D6"/>
    <a:srgbClr val="005881"/>
    <a:srgbClr val="94BEB8"/>
    <a:srgbClr val="90B6AD"/>
    <a:srgbClr val="5C63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C7C82-B232-40B4-A75E-8F69A6D11B7B}" v="4" dt="2024-05-28T23:36:30.946"/>
    <p1510:client id="{1C995267-F648-8F2E-18A7-54D0DE10A769}" v="10" dt="2024-05-30T06:01:31.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54" autoAdjust="0"/>
    <p:restoredTop sz="94660"/>
  </p:normalViewPr>
  <p:slideViewPr>
    <p:cSldViewPr snapToGrid="0">
      <p:cViewPr varScale="1">
        <p:scale>
          <a:sx n="105" d="100"/>
          <a:sy n="105" d="100"/>
        </p:scale>
        <p:origin x="56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s, Prue" userId="0c26501c-1b0c-4149-89fd-67f0c8c31f06" providerId="ADAL" clId="{79040D0E-CB7B-4FE5-897E-91532856E845}"/>
    <pc:docChg chg="undo custSel addSld delSld modSld sldOrd">
      <pc:chgData name="Brooks, Prue" userId="0c26501c-1b0c-4149-89fd-67f0c8c31f06" providerId="ADAL" clId="{79040D0E-CB7B-4FE5-897E-91532856E845}" dt="2024-04-15T01:25:39.643" v="6740" actId="14100"/>
      <pc:docMkLst>
        <pc:docMk/>
      </pc:docMkLst>
      <pc:sldChg chg="addSp delSp modSp mod ord chgLayout">
        <pc:chgData name="Brooks, Prue" userId="0c26501c-1b0c-4149-89fd-67f0c8c31f06" providerId="ADAL" clId="{79040D0E-CB7B-4FE5-897E-91532856E845}" dt="2024-04-14T23:07:16.603" v="3590" actId="20577"/>
        <pc:sldMkLst>
          <pc:docMk/>
          <pc:sldMk cId="43020292" sldId="284"/>
        </pc:sldMkLst>
        <pc:spChg chg="del mod">
          <ac:chgData name="Brooks, Prue" userId="0c26501c-1b0c-4149-89fd-67f0c8c31f06" providerId="ADAL" clId="{79040D0E-CB7B-4FE5-897E-91532856E845}" dt="2024-04-14T22:43:59.826" v="2508" actId="478"/>
          <ac:spMkLst>
            <pc:docMk/>
            <pc:sldMk cId="43020292" sldId="284"/>
            <ac:spMk id="3" creationId="{00000000-0000-0000-0000-000000000000}"/>
          </ac:spMkLst>
        </pc:spChg>
        <pc:spChg chg="add del mod ord">
          <ac:chgData name="Brooks, Prue" userId="0c26501c-1b0c-4149-89fd-67f0c8c31f06" providerId="ADAL" clId="{79040D0E-CB7B-4FE5-897E-91532856E845}" dt="2024-04-14T22:23:52.456" v="1567" actId="6264"/>
          <ac:spMkLst>
            <pc:docMk/>
            <pc:sldMk cId="43020292" sldId="284"/>
            <ac:spMk id="5" creationId="{1C496C44-3F77-FB04-ADB7-2DD88E45D96E}"/>
          </ac:spMkLst>
        </pc:spChg>
        <pc:spChg chg="del mod">
          <ac:chgData name="Brooks, Prue" userId="0c26501c-1b0c-4149-89fd-67f0c8c31f06" providerId="ADAL" clId="{79040D0E-CB7B-4FE5-897E-91532856E845}" dt="2024-04-14T22:43:31.452" v="2500" actId="478"/>
          <ac:spMkLst>
            <pc:docMk/>
            <pc:sldMk cId="43020292" sldId="284"/>
            <ac:spMk id="6" creationId="{00000000-0000-0000-0000-000000000000}"/>
          </ac:spMkLst>
        </pc:spChg>
        <pc:spChg chg="add del mod ord">
          <ac:chgData name="Brooks, Prue" userId="0c26501c-1b0c-4149-89fd-67f0c8c31f06" providerId="ADAL" clId="{79040D0E-CB7B-4FE5-897E-91532856E845}" dt="2024-04-14T22:23:52.456" v="1567" actId="6264"/>
          <ac:spMkLst>
            <pc:docMk/>
            <pc:sldMk cId="43020292" sldId="284"/>
            <ac:spMk id="7" creationId="{765E6350-4D48-BBE0-8CB5-EEB94617C7FF}"/>
          </ac:spMkLst>
        </pc:spChg>
        <pc:spChg chg="add del mod ord">
          <ac:chgData name="Brooks, Prue" userId="0c26501c-1b0c-4149-89fd-67f0c8c31f06" providerId="ADAL" clId="{79040D0E-CB7B-4FE5-897E-91532856E845}" dt="2024-04-14T22:23:52.456" v="1567" actId="6264"/>
          <ac:spMkLst>
            <pc:docMk/>
            <pc:sldMk cId="43020292" sldId="284"/>
            <ac:spMk id="8" creationId="{19A6F2DF-2B8E-FD7D-4AD4-B4962F7E2A7D}"/>
          </ac:spMkLst>
        </pc:spChg>
        <pc:spChg chg="add mod ord">
          <ac:chgData name="Brooks, Prue" userId="0c26501c-1b0c-4149-89fd-67f0c8c31f06" providerId="ADAL" clId="{79040D0E-CB7B-4FE5-897E-91532856E845}" dt="2024-04-14T23:02:51.285" v="3343" actId="20577"/>
          <ac:spMkLst>
            <pc:docMk/>
            <pc:sldMk cId="43020292" sldId="284"/>
            <ac:spMk id="10" creationId="{70FB8B51-19BA-A720-5D18-5FB29E1B12B4}"/>
          </ac:spMkLst>
        </pc:spChg>
        <pc:spChg chg="add del mod ord">
          <ac:chgData name="Brooks, Prue" userId="0c26501c-1b0c-4149-89fd-67f0c8c31f06" providerId="ADAL" clId="{79040D0E-CB7B-4FE5-897E-91532856E845}" dt="2024-04-14T22:43:36.449" v="2503" actId="6264"/>
          <ac:spMkLst>
            <pc:docMk/>
            <pc:sldMk cId="43020292" sldId="284"/>
            <ac:spMk id="11" creationId="{E1B22BF0-DC9A-79DC-87FF-8B766D030792}"/>
          </ac:spMkLst>
        </pc:spChg>
        <pc:spChg chg="add del mod ord">
          <ac:chgData name="Brooks, Prue" userId="0c26501c-1b0c-4149-89fd-67f0c8c31f06" providerId="ADAL" clId="{79040D0E-CB7B-4FE5-897E-91532856E845}" dt="2024-04-14T22:43:36.449" v="2503" actId="6264"/>
          <ac:spMkLst>
            <pc:docMk/>
            <pc:sldMk cId="43020292" sldId="284"/>
            <ac:spMk id="13" creationId="{DD2D0AD5-79C8-379A-2A16-F8459D998AC5}"/>
          </ac:spMkLst>
        </pc:spChg>
        <pc:spChg chg="del mod">
          <ac:chgData name="Brooks, Prue" userId="0c26501c-1b0c-4149-89fd-67f0c8c31f06" providerId="ADAL" clId="{79040D0E-CB7B-4FE5-897E-91532856E845}" dt="2024-04-14T22:43:48.778" v="2505" actId="478"/>
          <ac:spMkLst>
            <pc:docMk/>
            <pc:sldMk cId="43020292" sldId="284"/>
            <ac:spMk id="14" creationId="{0BF91A62-AD2B-65A9-2872-9E7E0DDEB847}"/>
          </ac:spMkLst>
        </pc:spChg>
        <pc:spChg chg="add del mod">
          <ac:chgData name="Brooks, Prue" userId="0c26501c-1b0c-4149-89fd-67f0c8c31f06" providerId="ADAL" clId="{79040D0E-CB7B-4FE5-897E-91532856E845}" dt="2024-04-14T22:43:36.449" v="2503" actId="6264"/>
          <ac:spMkLst>
            <pc:docMk/>
            <pc:sldMk cId="43020292" sldId="284"/>
            <ac:spMk id="15" creationId="{CF208A64-C895-9FD6-5781-9F6777801E04}"/>
          </ac:spMkLst>
        </pc:spChg>
        <pc:spChg chg="add del mod ord">
          <ac:chgData name="Brooks, Prue" userId="0c26501c-1b0c-4149-89fd-67f0c8c31f06" providerId="ADAL" clId="{79040D0E-CB7B-4FE5-897E-91532856E845}" dt="2024-04-14T22:45:56.607" v="2588"/>
          <ac:spMkLst>
            <pc:docMk/>
            <pc:sldMk cId="43020292" sldId="284"/>
            <ac:spMk id="16" creationId="{03459D34-FB03-7E5C-9E62-AFE6F437E20A}"/>
          </ac:spMkLst>
        </pc:spChg>
        <pc:spChg chg="add mod ord">
          <ac:chgData name="Brooks, Prue" userId="0c26501c-1b0c-4149-89fd-67f0c8c31f06" providerId="ADAL" clId="{79040D0E-CB7B-4FE5-897E-91532856E845}" dt="2024-04-14T23:07:16.603" v="3590" actId="20577"/>
          <ac:spMkLst>
            <pc:docMk/>
            <pc:sldMk cId="43020292" sldId="284"/>
            <ac:spMk id="17" creationId="{45D1DFCD-EECB-B460-AD13-955952F6D515}"/>
          </ac:spMkLst>
        </pc:spChg>
        <pc:spChg chg="add del mod">
          <ac:chgData name="Brooks, Prue" userId="0c26501c-1b0c-4149-89fd-67f0c8c31f06" providerId="ADAL" clId="{79040D0E-CB7B-4FE5-897E-91532856E845}" dt="2024-04-14T22:45:00.087" v="2535" actId="6264"/>
          <ac:spMkLst>
            <pc:docMk/>
            <pc:sldMk cId="43020292" sldId="284"/>
            <ac:spMk id="18" creationId="{E017FAAB-9E4F-5D1A-74A3-42549D995FAA}"/>
          </ac:spMkLst>
        </pc:spChg>
        <pc:spChg chg="add del mod">
          <ac:chgData name="Brooks, Prue" userId="0c26501c-1b0c-4149-89fd-67f0c8c31f06" providerId="ADAL" clId="{79040D0E-CB7B-4FE5-897E-91532856E845}" dt="2024-04-14T22:45:00.087" v="2535" actId="6264"/>
          <ac:spMkLst>
            <pc:docMk/>
            <pc:sldMk cId="43020292" sldId="284"/>
            <ac:spMk id="19" creationId="{3D1EC84C-5C6C-6311-C1A1-4D1BE86D2872}"/>
          </ac:spMkLst>
        </pc:spChg>
        <pc:spChg chg="add del mod ord">
          <ac:chgData name="Brooks, Prue" userId="0c26501c-1b0c-4149-89fd-67f0c8c31f06" providerId="ADAL" clId="{79040D0E-CB7B-4FE5-897E-91532856E845}" dt="2024-04-14T22:45:00.087" v="2535" actId="6264"/>
          <ac:spMkLst>
            <pc:docMk/>
            <pc:sldMk cId="43020292" sldId="284"/>
            <ac:spMk id="20" creationId="{B8919EBF-FC83-E53C-7B47-DB3C3663EC52}"/>
          </ac:spMkLst>
        </pc:spChg>
        <pc:spChg chg="add del mod">
          <ac:chgData name="Brooks, Prue" userId="0c26501c-1b0c-4149-89fd-67f0c8c31f06" providerId="ADAL" clId="{79040D0E-CB7B-4FE5-897E-91532856E845}" dt="2024-04-14T22:44:59.127" v="2534" actId="6264"/>
          <ac:spMkLst>
            <pc:docMk/>
            <pc:sldMk cId="43020292" sldId="284"/>
            <ac:spMk id="21" creationId="{1B17FC7D-8593-46DE-7A66-E44CBFA99481}"/>
          </ac:spMkLst>
        </pc:spChg>
        <pc:spChg chg="add del mod">
          <ac:chgData name="Brooks, Prue" userId="0c26501c-1b0c-4149-89fd-67f0c8c31f06" providerId="ADAL" clId="{79040D0E-CB7B-4FE5-897E-91532856E845}" dt="2024-04-14T22:44:59.127" v="2534" actId="6264"/>
          <ac:spMkLst>
            <pc:docMk/>
            <pc:sldMk cId="43020292" sldId="284"/>
            <ac:spMk id="22" creationId="{E55237F9-9982-80EC-CB05-AA62F86D3822}"/>
          </ac:spMkLst>
        </pc:spChg>
        <pc:spChg chg="add del mod ord">
          <ac:chgData name="Brooks, Prue" userId="0c26501c-1b0c-4149-89fd-67f0c8c31f06" providerId="ADAL" clId="{79040D0E-CB7B-4FE5-897E-91532856E845}" dt="2024-04-14T22:44:59.127" v="2534" actId="6264"/>
          <ac:spMkLst>
            <pc:docMk/>
            <pc:sldMk cId="43020292" sldId="284"/>
            <ac:spMk id="23" creationId="{81EB8282-C3F1-3504-909D-664DF56528CD}"/>
          </ac:spMkLst>
        </pc:spChg>
        <pc:spChg chg="add del mod">
          <ac:chgData name="Brooks, Prue" userId="0c26501c-1b0c-4149-89fd-67f0c8c31f06" providerId="ADAL" clId="{79040D0E-CB7B-4FE5-897E-91532856E845}" dt="2024-04-14T22:44:58.390" v="2533" actId="6264"/>
          <ac:spMkLst>
            <pc:docMk/>
            <pc:sldMk cId="43020292" sldId="284"/>
            <ac:spMk id="24" creationId="{5831CB7A-99B1-E7CB-59AC-1BF054477C56}"/>
          </ac:spMkLst>
        </pc:spChg>
        <pc:spChg chg="add del mod">
          <ac:chgData name="Brooks, Prue" userId="0c26501c-1b0c-4149-89fd-67f0c8c31f06" providerId="ADAL" clId="{79040D0E-CB7B-4FE5-897E-91532856E845}" dt="2024-04-14T22:44:58.390" v="2533" actId="6264"/>
          <ac:spMkLst>
            <pc:docMk/>
            <pc:sldMk cId="43020292" sldId="284"/>
            <ac:spMk id="25" creationId="{9C4AC073-4BF7-60CA-0037-38FDDFDF4489}"/>
          </ac:spMkLst>
        </pc:spChg>
        <pc:spChg chg="add del mod ord">
          <ac:chgData name="Brooks, Prue" userId="0c26501c-1b0c-4149-89fd-67f0c8c31f06" providerId="ADAL" clId="{79040D0E-CB7B-4FE5-897E-91532856E845}" dt="2024-04-14T22:44:58.390" v="2533" actId="6264"/>
          <ac:spMkLst>
            <pc:docMk/>
            <pc:sldMk cId="43020292" sldId="284"/>
            <ac:spMk id="26" creationId="{FCF13215-6727-C0A1-AF8A-4E499CF27727}"/>
          </ac:spMkLst>
        </pc:spChg>
        <pc:spChg chg="add del mod">
          <ac:chgData name="Brooks, Prue" userId="0c26501c-1b0c-4149-89fd-67f0c8c31f06" providerId="ADAL" clId="{79040D0E-CB7B-4FE5-897E-91532856E845}" dt="2024-04-14T22:49:13.548" v="2693" actId="6264"/>
          <ac:spMkLst>
            <pc:docMk/>
            <pc:sldMk cId="43020292" sldId="284"/>
            <ac:spMk id="28" creationId="{54E6629E-2BBD-1A84-8ADE-D0458EB3500D}"/>
          </ac:spMkLst>
        </pc:spChg>
        <pc:spChg chg="add del mod">
          <ac:chgData name="Brooks, Prue" userId="0c26501c-1b0c-4149-89fd-67f0c8c31f06" providerId="ADAL" clId="{79040D0E-CB7B-4FE5-897E-91532856E845}" dt="2024-04-14T22:49:13.548" v="2693" actId="6264"/>
          <ac:spMkLst>
            <pc:docMk/>
            <pc:sldMk cId="43020292" sldId="284"/>
            <ac:spMk id="29" creationId="{2121710E-5BBF-BBA3-CA00-38022F059C86}"/>
          </ac:spMkLst>
        </pc:spChg>
        <pc:spChg chg="add del mod">
          <ac:chgData name="Brooks, Prue" userId="0c26501c-1b0c-4149-89fd-67f0c8c31f06" providerId="ADAL" clId="{79040D0E-CB7B-4FE5-897E-91532856E845}" dt="2024-04-14T22:49:13.548" v="2693" actId="6264"/>
          <ac:spMkLst>
            <pc:docMk/>
            <pc:sldMk cId="43020292" sldId="284"/>
            <ac:spMk id="30" creationId="{0923A6D1-6EFE-4CD9-0436-C54A4CDB1BC0}"/>
          </ac:spMkLst>
        </pc:spChg>
        <pc:picChg chg="del">
          <ac:chgData name="Brooks, Prue" userId="0c26501c-1b0c-4149-89fd-67f0c8c31f06" providerId="ADAL" clId="{79040D0E-CB7B-4FE5-897E-91532856E845}" dt="2024-04-14T22:46:08.706" v="2590" actId="21"/>
          <ac:picMkLst>
            <pc:docMk/>
            <pc:sldMk cId="43020292" sldId="284"/>
            <ac:picMk id="2" creationId="{00000000-0000-0000-0000-000000000000}"/>
          </ac:picMkLst>
        </pc:picChg>
        <pc:picChg chg="mod">
          <ac:chgData name="Brooks, Prue" userId="0c26501c-1b0c-4149-89fd-67f0c8c31f06" providerId="ADAL" clId="{79040D0E-CB7B-4FE5-897E-91532856E845}" dt="2024-04-14T22:49:28.761" v="2695" actId="1076"/>
          <ac:picMkLst>
            <pc:docMk/>
            <pc:sldMk cId="43020292" sldId="284"/>
            <ac:picMk id="9" creationId="{CA0181BF-7DEC-5335-9826-8496728F9F2B}"/>
          </ac:picMkLst>
        </pc:picChg>
        <pc:picChg chg="del">
          <ac:chgData name="Brooks, Prue" userId="0c26501c-1b0c-4149-89fd-67f0c8c31f06" providerId="ADAL" clId="{79040D0E-CB7B-4FE5-897E-91532856E845}" dt="2024-04-14T22:45:55.147" v="2587" actId="21"/>
          <ac:picMkLst>
            <pc:docMk/>
            <pc:sldMk cId="43020292" sldId="284"/>
            <ac:picMk id="12" creationId="{E9B08E45-4068-D452-A272-559754AFA40C}"/>
          </ac:picMkLst>
        </pc:picChg>
        <pc:picChg chg="add mod ord">
          <ac:chgData name="Brooks, Prue" userId="0c26501c-1b0c-4149-89fd-67f0c8c31f06" providerId="ADAL" clId="{79040D0E-CB7B-4FE5-897E-91532856E845}" dt="2024-04-14T22:49:23.236" v="2694" actId="1076"/>
          <ac:picMkLst>
            <pc:docMk/>
            <pc:sldMk cId="43020292" sldId="284"/>
            <ac:picMk id="27" creationId="{E9B08E45-4068-D452-A272-559754AFA40C}"/>
          </ac:picMkLst>
        </pc:picChg>
      </pc:sldChg>
      <pc:sldChg chg="modSp mod">
        <pc:chgData name="Brooks, Prue" userId="0c26501c-1b0c-4149-89fd-67f0c8c31f06" providerId="ADAL" clId="{79040D0E-CB7B-4FE5-897E-91532856E845}" dt="2024-04-14T22:24:35.312" v="1577" actId="20577"/>
        <pc:sldMkLst>
          <pc:docMk/>
          <pc:sldMk cId="3004799602" sldId="367"/>
        </pc:sldMkLst>
        <pc:spChg chg="mod">
          <ac:chgData name="Brooks, Prue" userId="0c26501c-1b0c-4149-89fd-67f0c8c31f06" providerId="ADAL" clId="{79040D0E-CB7B-4FE5-897E-91532856E845}" dt="2024-04-14T22:24:35.312" v="1577" actId="20577"/>
          <ac:spMkLst>
            <pc:docMk/>
            <pc:sldMk cId="3004799602" sldId="367"/>
            <ac:spMk id="2" creationId="{A43A5F6A-DC6A-72F5-8B4C-A7E074C74A60}"/>
          </ac:spMkLst>
        </pc:spChg>
      </pc:sldChg>
      <pc:sldChg chg="addSp delSp modSp mod chgLayout">
        <pc:chgData name="Brooks, Prue" userId="0c26501c-1b0c-4149-89fd-67f0c8c31f06" providerId="ADAL" clId="{79040D0E-CB7B-4FE5-897E-91532856E845}" dt="2024-04-14T21:48:45.678" v="398" actId="20577"/>
        <pc:sldMkLst>
          <pc:docMk/>
          <pc:sldMk cId="3213045350" sldId="416"/>
        </pc:sldMkLst>
        <pc:spChg chg="mod ord">
          <ac:chgData name="Brooks, Prue" userId="0c26501c-1b0c-4149-89fd-67f0c8c31f06" providerId="ADAL" clId="{79040D0E-CB7B-4FE5-897E-91532856E845}" dt="2024-04-14T21:47:05.425" v="349" actId="5793"/>
          <ac:spMkLst>
            <pc:docMk/>
            <pc:sldMk cId="3213045350" sldId="416"/>
            <ac:spMk id="2" creationId="{A20048DD-7D28-2D96-8EE4-53E5E31C07A1}"/>
          </ac:spMkLst>
        </pc:spChg>
        <pc:spChg chg="del">
          <ac:chgData name="Brooks, Prue" userId="0c26501c-1b0c-4149-89fd-67f0c8c31f06" providerId="ADAL" clId="{79040D0E-CB7B-4FE5-897E-91532856E845}" dt="2024-04-14T21:46:54.534" v="314" actId="478"/>
          <ac:spMkLst>
            <pc:docMk/>
            <pc:sldMk cId="3213045350" sldId="416"/>
            <ac:spMk id="3" creationId="{B301B427-6D1A-6FBD-1683-1DD5FFCA0113}"/>
          </ac:spMkLst>
        </pc:spChg>
        <pc:spChg chg="add del mod">
          <ac:chgData name="Brooks, Prue" userId="0c26501c-1b0c-4149-89fd-67f0c8c31f06" providerId="ADAL" clId="{79040D0E-CB7B-4FE5-897E-91532856E845}" dt="2024-04-14T21:46:47.040" v="313" actId="6264"/>
          <ac:spMkLst>
            <pc:docMk/>
            <pc:sldMk cId="3213045350" sldId="416"/>
            <ac:spMk id="4" creationId="{B34AD2CA-5406-A671-92C8-31BFC7FD2AE4}"/>
          </ac:spMkLst>
        </pc:spChg>
        <pc:spChg chg="add mod ord">
          <ac:chgData name="Brooks, Prue" userId="0c26501c-1b0c-4149-89fd-67f0c8c31f06" providerId="ADAL" clId="{79040D0E-CB7B-4FE5-897E-91532856E845}" dt="2024-04-14T21:48:45.678" v="398" actId="20577"/>
          <ac:spMkLst>
            <pc:docMk/>
            <pc:sldMk cId="3213045350" sldId="416"/>
            <ac:spMk id="5" creationId="{868EA852-C4AB-620D-8501-345D4866DEBE}"/>
          </ac:spMkLst>
        </pc:spChg>
        <pc:picChg chg="del mod">
          <ac:chgData name="Brooks, Prue" userId="0c26501c-1b0c-4149-89fd-67f0c8c31f06" providerId="ADAL" clId="{79040D0E-CB7B-4FE5-897E-91532856E845}" dt="2024-04-14T21:48:20.085" v="366" actId="478"/>
          <ac:picMkLst>
            <pc:docMk/>
            <pc:sldMk cId="3213045350" sldId="416"/>
            <ac:picMk id="8" creationId="{FDDD9177-9C0D-7D80-2534-0E90A7F996BE}"/>
          </ac:picMkLst>
        </pc:picChg>
      </pc:sldChg>
      <pc:sldChg chg="addSp delSp modSp mod chgLayout">
        <pc:chgData name="Brooks, Prue" userId="0c26501c-1b0c-4149-89fd-67f0c8c31f06" providerId="ADAL" clId="{79040D0E-CB7B-4FE5-897E-91532856E845}" dt="2024-04-14T21:59:51.868" v="888" actId="113"/>
        <pc:sldMkLst>
          <pc:docMk/>
          <pc:sldMk cId="3821771220" sldId="425"/>
        </pc:sldMkLst>
        <pc:spChg chg="add del mod">
          <ac:chgData name="Brooks, Prue" userId="0c26501c-1b0c-4149-89fd-67f0c8c31f06" providerId="ADAL" clId="{79040D0E-CB7B-4FE5-897E-91532856E845}" dt="2024-04-14T21:49:16.880" v="399" actId="6264"/>
          <ac:spMkLst>
            <pc:docMk/>
            <pc:sldMk cId="3821771220" sldId="425"/>
            <ac:spMk id="2" creationId="{2D6B5B2C-8577-7713-54EC-4846450CCFB1}"/>
          </ac:spMkLst>
        </pc:spChg>
        <pc:spChg chg="mod ord">
          <ac:chgData name="Brooks, Prue" userId="0c26501c-1b0c-4149-89fd-67f0c8c31f06" providerId="ADAL" clId="{79040D0E-CB7B-4FE5-897E-91532856E845}" dt="2024-04-14T21:49:37.175" v="406" actId="5793"/>
          <ac:spMkLst>
            <pc:docMk/>
            <pc:sldMk cId="3821771220" sldId="425"/>
            <ac:spMk id="4" creationId="{25263040-C81C-AAB1-69C7-15EAF526E8F4}"/>
          </ac:spMkLst>
        </pc:spChg>
        <pc:spChg chg="del mod">
          <ac:chgData name="Brooks, Prue" userId="0c26501c-1b0c-4149-89fd-67f0c8c31f06" providerId="ADAL" clId="{79040D0E-CB7B-4FE5-897E-91532856E845}" dt="2024-04-14T21:50:14.911" v="425"/>
          <ac:spMkLst>
            <pc:docMk/>
            <pc:sldMk cId="3821771220" sldId="425"/>
            <ac:spMk id="5" creationId="{2E0F47F1-BA93-A436-8575-AA2AB7DCD461}"/>
          </ac:spMkLst>
        </pc:spChg>
        <pc:spChg chg="add del mod ord">
          <ac:chgData name="Brooks, Prue" userId="0c26501c-1b0c-4149-89fd-67f0c8c31f06" providerId="ADAL" clId="{79040D0E-CB7B-4FE5-897E-91532856E845}" dt="2024-04-14T21:50:17.770" v="428"/>
          <ac:spMkLst>
            <pc:docMk/>
            <pc:sldMk cId="3821771220" sldId="425"/>
            <ac:spMk id="7" creationId="{682F0969-E396-054A-8EE4-3D8D94AF3553}"/>
          </ac:spMkLst>
        </pc:spChg>
        <pc:spChg chg="del">
          <ac:chgData name="Brooks, Prue" userId="0c26501c-1b0c-4149-89fd-67f0c8c31f06" providerId="ADAL" clId="{79040D0E-CB7B-4FE5-897E-91532856E845}" dt="2024-04-14T21:49:23.197" v="400" actId="478"/>
          <ac:spMkLst>
            <pc:docMk/>
            <pc:sldMk cId="3821771220" sldId="425"/>
            <ac:spMk id="8" creationId="{CFAA9B7E-E92C-86C3-A691-4AE6A01A8F7C}"/>
          </ac:spMkLst>
        </pc:spChg>
        <pc:spChg chg="add mod ord">
          <ac:chgData name="Brooks, Prue" userId="0c26501c-1b0c-4149-89fd-67f0c8c31f06" providerId="ADAL" clId="{79040D0E-CB7B-4FE5-897E-91532856E845}" dt="2024-04-14T21:59:51.868" v="888" actId="113"/>
          <ac:spMkLst>
            <pc:docMk/>
            <pc:sldMk cId="3821771220" sldId="425"/>
            <ac:spMk id="10" creationId="{5555BC00-6092-8AB0-F3FC-6AA94A333427}"/>
          </ac:spMkLst>
        </pc:spChg>
        <pc:spChg chg="del mod">
          <ac:chgData name="Brooks, Prue" userId="0c26501c-1b0c-4149-89fd-67f0c8c31f06" providerId="ADAL" clId="{79040D0E-CB7B-4FE5-897E-91532856E845}" dt="2024-04-14T21:50:14.912" v="427"/>
          <ac:spMkLst>
            <pc:docMk/>
            <pc:sldMk cId="3821771220" sldId="425"/>
            <ac:spMk id="11" creationId="{6D713C6C-2DD0-DEDD-894A-711695F09C28}"/>
          </ac:spMkLst>
        </pc:spChg>
        <pc:picChg chg="del">
          <ac:chgData name="Brooks, Prue" userId="0c26501c-1b0c-4149-89fd-67f0c8c31f06" providerId="ADAL" clId="{79040D0E-CB7B-4FE5-897E-91532856E845}" dt="2024-04-14T21:50:14.903" v="423" actId="21"/>
          <ac:picMkLst>
            <pc:docMk/>
            <pc:sldMk cId="3821771220" sldId="425"/>
            <ac:picMk id="9" creationId="{64293A1A-957A-47C5-5AA7-D222366482D9}"/>
          </ac:picMkLst>
        </pc:picChg>
        <pc:picChg chg="add mod">
          <ac:chgData name="Brooks, Prue" userId="0c26501c-1b0c-4149-89fd-67f0c8c31f06" providerId="ADAL" clId="{79040D0E-CB7B-4FE5-897E-91532856E845}" dt="2024-04-14T21:50:24.730" v="473" actId="1037"/>
          <ac:picMkLst>
            <pc:docMk/>
            <pc:sldMk cId="3821771220" sldId="425"/>
            <ac:picMk id="12" creationId="{64293A1A-957A-47C5-5AA7-D222366482D9}"/>
          </ac:picMkLst>
        </pc:picChg>
      </pc:sldChg>
      <pc:sldChg chg="addSp delSp modSp mod">
        <pc:chgData name="Brooks, Prue" userId="0c26501c-1b0c-4149-89fd-67f0c8c31f06" providerId="ADAL" clId="{79040D0E-CB7B-4FE5-897E-91532856E845}" dt="2024-04-15T00:02:13.427" v="5793"/>
        <pc:sldMkLst>
          <pc:docMk/>
          <pc:sldMk cId="543383861" sldId="428"/>
        </pc:sldMkLst>
        <pc:spChg chg="mod">
          <ac:chgData name="Brooks, Prue" userId="0c26501c-1b0c-4149-89fd-67f0c8c31f06" providerId="ADAL" clId="{79040D0E-CB7B-4FE5-897E-91532856E845}" dt="2024-04-14T21:47:19.479" v="357" actId="5793"/>
          <ac:spMkLst>
            <pc:docMk/>
            <pc:sldMk cId="543383861" sldId="428"/>
            <ac:spMk id="2" creationId="{E929021B-DE6B-F4ED-4348-28901F5D4082}"/>
          </ac:spMkLst>
        </pc:spChg>
        <pc:spChg chg="mod">
          <ac:chgData name="Brooks, Prue" userId="0c26501c-1b0c-4149-89fd-67f0c8c31f06" providerId="ADAL" clId="{79040D0E-CB7B-4FE5-897E-91532856E845}" dt="2024-04-14T21:47:24.022" v="362" actId="20577"/>
          <ac:spMkLst>
            <pc:docMk/>
            <pc:sldMk cId="543383861" sldId="428"/>
            <ac:spMk id="8" creationId="{6C32ED9A-B41D-194F-CF10-69701AAB1B11}"/>
          </ac:spMkLst>
        </pc:spChg>
        <pc:spChg chg="del">
          <ac:chgData name="Brooks, Prue" userId="0c26501c-1b0c-4149-89fd-67f0c8c31f06" providerId="ADAL" clId="{79040D0E-CB7B-4FE5-897E-91532856E845}" dt="2024-04-14T21:46:37.371" v="312"/>
          <ac:spMkLst>
            <pc:docMk/>
            <pc:sldMk cId="543383861" sldId="428"/>
            <ac:spMk id="9" creationId="{8B5DC994-3D07-C810-3FF5-9AB3EA34CC63}"/>
          </ac:spMkLst>
        </pc:spChg>
        <pc:spChg chg="add del mod">
          <ac:chgData name="Brooks, Prue" userId="0c26501c-1b0c-4149-89fd-67f0c8c31f06" providerId="ADAL" clId="{79040D0E-CB7B-4FE5-897E-91532856E845}" dt="2024-04-15T00:01:21.252" v="5787"/>
          <ac:spMkLst>
            <pc:docMk/>
            <pc:sldMk cId="543383861" sldId="428"/>
            <ac:spMk id="12" creationId="{C5754D06-D2B0-BBFA-C68A-4838AFB9787D}"/>
          </ac:spMkLst>
        </pc:spChg>
        <pc:spChg chg="add mod">
          <ac:chgData name="Brooks, Prue" userId="0c26501c-1b0c-4149-89fd-67f0c8c31f06" providerId="ADAL" clId="{79040D0E-CB7B-4FE5-897E-91532856E845}" dt="2024-04-15T00:02:03.274" v="5789" actId="478"/>
          <ac:spMkLst>
            <pc:docMk/>
            <pc:sldMk cId="543383861" sldId="428"/>
            <ac:spMk id="13" creationId="{4528995B-C9E6-9B82-9B52-8EB61900EEAA}"/>
          </ac:spMkLst>
        </pc:spChg>
        <pc:spChg chg="add del mod">
          <ac:chgData name="Brooks, Prue" userId="0c26501c-1b0c-4149-89fd-67f0c8c31f06" providerId="ADAL" clId="{79040D0E-CB7B-4FE5-897E-91532856E845}" dt="2024-04-15T00:02:13.427" v="5793"/>
          <ac:spMkLst>
            <pc:docMk/>
            <pc:sldMk cId="543383861" sldId="428"/>
            <ac:spMk id="14" creationId="{2F2B9DC7-F7F7-6A7B-7225-7C3342FEE8BD}"/>
          </ac:spMkLst>
        </pc:spChg>
        <pc:picChg chg="del mod modCrop">
          <ac:chgData name="Brooks, Prue" userId="0c26501c-1b0c-4149-89fd-67f0c8c31f06" providerId="ADAL" clId="{79040D0E-CB7B-4FE5-897E-91532856E845}" dt="2024-04-14T21:46:35.718" v="311" actId="21"/>
          <ac:picMkLst>
            <pc:docMk/>
            <pc:sldMk cId="543383861" sldId="428"/>
            <ac:picMk id="6" creationId="{574CFB38-A45B-6991-A535-3736C7BA79CC}"/>
          </ac:picMkLst>
        </pc:picChg>
        <pc:picChg chg="add del mod">
          <ac:chgData name="Brooks, Prue" userId="0c26501c-1b0c-4149-89fd-67f0c8c31f06" providerId="ADAL" clId="{79040D0E-CB7B-4FE5-897E-91532856E845}" dt="2024-04-14T22:46:45.804" v="2593" actId="478"/>
          <ac:picMkLst>
            <pc:docMk/>
            <pc:sldMk cId="543383861" sldId="428"/>
            <ac:picMk id="10" creationId="{574CFB38-A45B-6991-A535-3736C7BA79CC}"/>
          </ac:picMkLst>
        </pc:picChg>
        <pc:picChg chg="add mod">
          <ac:chgData name="Brooks, Prue" userId="0c26501c-1b0c-4149-89fd-67f0c8c31f06" providerId="ADAL" clId="{79040D0E-CB7B-4FE5-897E-91532856E845}" dt="2024-04-15T00:02:13.427" v="5793"/>
          <ac:picMkLst>
            <pc:docMk/>
            <pc:sldMk cId="543383861" sldId="428"/>
            <ac:picMk id="15" creationId="{7844C760-2183-06E7-51B1-4B859F049E76}"/>
          </ac:picMkLst>
        </pc:picChg>
        <pc:picChg chg="add del mod">
          <ac:chgData name="Brooks, Prue" userId="0c26501c-1b0c-4149-89fd-67f0c8c31f06" providerId="ADAL" clId="{79040D0E-CB7B-4FE5-897E-91532856E845}" dt="2024-04-15T00:02:09.851" v="5791" actId="478"/>
          <ac:picMkLst>
            <pc:docMk/>
            <pc:sldMk cId="543383861" sldId="428"/>
            <ac:picMk id="2050" creationId="{47980B1C-F744-41A1-9D7F-16B488E354C9}"/>
          </ac:picMkLst>
        </pc:picChg>
        <pc:picChg chg="add del">
          <ac:chgData name="Brooks, Prue" userId="0c26501c-1b0c-4149-89fd-67f0c8c31f06" providerId="ADAL" clId="{79040D0E-CB7B-4FE5-897E-91532856E845}" dt="2024-04-15T00:02:11.952" v="5792" actId="21"/>
          <ac:picMkLst>
            <pc:docMk/>
            <pc:sldMk cId="543383861" sldId="428"/>
            <ac:picMk id="2052" creationId="{7844C760-2183-06E7-51B1-4B859F049E76}"/>
          </ac:picMkLst>
        </pc:picChg>
      </pc:sldChg>
      <pc:sldChg chg="addSp delSp modSp mod chgLayout">
        <pc:chgData name="Brooks, Prue" userId="0c26501c-1b0c-4149-89fd-67f0c8c31f06" providerId="ADAL" clId="{79040D0E-CB7B-4FE5-897E-91532856E845}" dt="2024-04-14T21:59:46.364" v="886" actId="113"/>
        <pc:sldMkLst>
          <pc:docMk/>
          <pc:sldMk cId="4183781677" sldId="436"/>
        </pc:sldMkLst>
        <pc:spChg chg="add del mod ord">
          <ac:chgData name="Brooks, Prue" userId="0c26501c-1b0c-4149-89fd-67f0c8c31f06" providerId="ADAL" clId="{79040D0E-CB7B-4FE5-897E-91532856E845}" dt="2024-04-14T21:57:38.378" v="815" actId="6264"/>
          <ac:spMkLst>
            <pc:docMk/>
            <pc:sldMk cId="4183781677" sldId="436"/>
            <ac:spMk id="2" creationId="{67239BBF-BA69-61C5-C723-459FD34F0358}"/>
          </ac:spMkLst>
        </pc:spChg>
        <pc:spChg chg="add del mod">
          <ac:chgData name="Brooks, Prue" userId="0c26501c-1b0c-4149-89fd-67f0c8c31f06" providerId="ADAL" clId="{79040D0E-CB7B-4FE5-897E-91532856E845}" dt="2024-04-14T21:57:38.378" v="815" actId="6264"/>
          <ac:spMkLst>
            <pc:docMk/>
            <pc:sldMk cId="4183781677" sldId="436"/>
            <ac:spMk id="3" creationId="{4AAE108D-2E12-C06A-35C5-B1492DCF56D2}"/>
          </ac:spMkLst>
        </pc:spChg>
        <pc:spChg chg="mod ord">
          <ac:chgData name="Brooks, Prue" userId="0c26501c-1b0c-4149-89fd-67f0c8c31f06" providerId="ADAL" clId="{79040D0E-CB7B-4FE5-897E-91532856E845}" dt="2024-04-14T21:57:45.965" v="821" actId="5793"/>
          <ac:spMkLst>
            <pc:docMk/>
            <pc:sldMk cId="4183781677" sldId="436"/>
            <ac:spMk id="4" creationId="{64A2CE88-AC4D-0B33-B30B-9B447373AA25}"/>
          </ac:spMkLst>
        </pc:spChg>
        <pc:spChg chg="del mod">
          <ac:chgData name="Brooks, Prue" userId="0c26501c-1b0c-4149-89fd-67f0c8c31f06" providerId="ADAL" clId="{79040D0E-CB7B-4FE5-897E-91532856E845}" dt="2024-04-14T21:58:37.461" v="879"/>
          <ac:spMkLst>
            <pc:docMk/>
            <pc:sldMk cId="4183781677" sldId="436"/>
            <ac:spMk id="5" creationId="{FA6141EE-4041-A0DA-4297-E43B69A79976}"/>
          </ac:spMkLst>
        </pc:spChg>
        <pc:spChg chg="del mod">
          <ac:chgData name="Brooks, Prue" userId="0c26501c-1b0c-4149-89fd-67f0c8c31f06" providerId="ADAL" clId="{79040D0E-CB7B-4FE5-897E-91532856E845}" dt="2024-04-14T21:58:37.462" v="881"/>
          <ac:spMkLst>
            <pc:docMk/>
            <pc:sldMk cId="4183781677" sldId="436"/>
            <ac:spMk id="7" creationId="{5B9DCBD6-6F16-32DB-8B10-DCF6DE1C7DDA}"/>
          </ac:spMkLst>
        </pc:spChg>
        <pc:spChg chg="del">
          <ac:chgData name="Brooks, Prue" userId="0c26501c-1b0c-4149-89fd-67f0c8c31f06" providerId="ADAL" clId="{79040D0E-CB7B-4FE5-897E-91532856E845}" dt="2024-04-14T21:57:49.498" v="822" actId="478"/>
          <ac:spMkLst>
            <pc:docMk/>
            <pc:sldMk cId="4183781677" sldId="436"/>
            <ac:spMk id="8" creationId="{F172292F-4BFE-1AA2-4A87-5410BE51D742}"/>
          </ac:spMkLst>
        </pc:spChg>
        <pc:spChg chg="add del mod">
          <ac:chgData name="Brooks, Prue" userId="0c26501c-1b0c-4149-89fd-67f0c8c31f06" providerId="ADAL" clId="{79040D0E-CB7B-4FE5-897E-91532856E845}" dt="2024-04-14T21:57:38.378" v="815" actId="6264"/>
          <ac:spMkLst>
            <pc:docMk/>
            <pc:sldMk cId="4183781677" sldId="436"/>
            <ac:spMk id="9" creationId="{B4CD6F13-9EE3-4AB7-313B-4B012B62027F}"/>
          </ac:spMkLst>
        </pc:spChg>
        <pc:spChg chg="add mod ord">
          <ac:chgData name="Brooks, Prue" userId="0c26501c-1b0c-4149-89fd-67f0c8c31f06" providerId="ADAL" clId="{79040D0E-CB7B-4FE5-897E-91532856E845}" dt="2024-04-14T21:59:46.364" v="886" actId="113"/>
          <ac:spMkLst>
            <pc:docMk/>
            <pc:sldMk cId="4183781677" sldId="436"/>
            <ac:spMk id="10" creationId="{7E6FB5D0-0470-C581-F59F-9ECB8496A70F}"/>
          </ac:spMkLst>
        </pc:spChg>
        <pc:picChg chg="mod ord">
          <ac:chgData name="Brooks, Prue" userId="0c26501c-1b0c-4149-89fd-67f0c8c31f06" providerId="ADAL" clId="{79040D0E-CB7B-4FE5-897E-91532856E845}" dt="2024-04-14T21:58:22.313" v="875" actId="1037"/>
          <ac:picMkLst>
            <pc:docMk/>
            <pc:sldMk cId="4183781677" sldId="436"/>
            <ac:picMk id="1026" creationId="{35A4CD8D-2ED8-1294-1CC0-0DDAC58C65E2}"/>
          </ac:picMkLst>
        </pc:picChg>
      </pc:sldChg>
      <pc:sldChg chg="addSp delSp modSp mod modClrScheme chgLayout">
        <pc:chgData name="Brooks, Prue" userId="0c26501c-1b0c-4149-89fd-67f0c8c31f06" providerId="ADAL" clId="{79040D0E-CB7B-4FE5-897E-91532856E845}" dt="2024-04-14T22:06:25.192" v="1152" actId="478"/>
        <pc:sldMkLst>
          <pc:docMk/>
          <pc:sldMk cId="2037219466" sldId="437"/>
        </pc:sldMkLst>
        <pc:spChg chg="add del mod ord">
          <ac:chgData name="Brooks, Prue" userId="0c26501c-1b0c-4149-89fd-67f0c8c31f06" providerId="ADAL" clId="{79040D0E-CB7B-4FE5-897E-91532856E845}" dt="2024-04-14T22:00:11.638" v="890" actId="6264"/>
          <ac:spMkLst>
            <pc:docMk/>
            <pc:sldMk cId="2037219466" sldId="437"/>
            <ac:spMk id="2" creationId="{8B4C3CE4-0F04-0EEA-8D12-B410131D9774}"/>
          </ac:spMkLst>
        </pc:spChg>
        <pc:spChg chg="add del mod ord">
          <ac:chgData name="Brooks, Prue" userId="0c26501c-1b0c-4149-89fd-67f0c8c31f06" providerId="ADAL" clId="{79040D0E-CB7B-4FE5-897E-91532856E845}" dt="2024-04-14T22:00:11.638" v="890" actId="6264"/>
          <ac:spMkLst>
            <pc:docMk/>
            <pc:sldMk cId="2037219466" sldId="437"/>
            <ac:spMk id="3" creationId="{7F28753F-104F-3356-CD03-5BE0F25053CD}"/>
          </ac:spMkLst>
        </pc:spChg>
        <pc:spChg chg="mod ord">
          <ac:chgData name="Brooks, Prue" userId="0c26501c-1b0c-4149-89fd-67f0c8c31f06" providerId="ADAL" clId="{79040D0E-CB7B-4FE5-897E-91532856E845}" dt="2024-04-14T22:02:12.315" v="921" actId="6264"/>
          <ac:spMkLst>
            <pc:docMk/>
            <pc:sldMk cId="2037219466" sldId="437"/>
            <ac:spMk id="4" creationId="{08727FFA-5EF6-128C-E589-C696FCAC3197}"/>
          </ac:spMkLst>
        </pc:spChg>
        <pc:spChg chg="del mod">
          <ac:chgData name="Brooks, Prue" userId="0c26501c-1b0c-4149-89fd-67f0c8c31f06" providerId="ADAL" clId="{79040D0E-CB7B-4FE5-897E-91532856E845}" dt="2024-04-14T22:01:54.351" v="916"/>
          <ac:spMkLst>
            <pc:docMk/>
            <pc:sldMk cId="2037219466" sldId="437"/>
            <ac:spMk id="5" creationId="{2A51F822-80F6-7B0F-3306-E4D1A5B83A75}"/>
          </ac:spMkLst>
        </pc:spChg>
        <pc:spChg chg="add del mod ord">
          <ac:chgData name="Brooks, Prue" userId="0c26501c-1b0c-4149-89fd-67f0c8c31f06" providerId="ADAL" clId="{79040D0E-CB7B-4FE5-897E-91532856E845}" dt="2024-04-14T22:00:11.638" v="890" actId="6264"/>
          <ac:spMkLst>
            <pc:docMk/>
            <pc:sldMk cId="2037219466" sldId="437"/>
            <ac:spMk id="7" creationId="{C4DDAD61-0433-FF68-8E9A-057CD49779A9}"/>
          </ac:spMkLst>
        </pc:spChg>
        <pc:spChg chg="del">
          <ac:chgData name="Brooks, Prue" userId="0c26501c-1b0c-4149-89fd-67f0c8c31f06" providerId="ADAL" clId="{79040D0E-CB7B-4FE5-897E-91532856E845}" dt="2024-04-14T22:06:25.192" v="1152" actId="478"/>
          <ac:spMkLst>
            <pc:docMk/>
            <pc:sldMk cId="2037219466" sldId="437"/>
            <ac:spMk id="8" creationId="{3F15C70D-C657-4594-0991-8ACFCC162065}"/>
          </ac:spMkLst>
        </pc:spChg>
        <pc:spChg chg="add del mod ord">
          <ac:chgData name="Brooks, Prue" userId="0c26501c-1b0c-4149-89fd-67f0c8c31f06" providerId="ADAL" clId="{79040D0E-CB7B-4FE5-897E-91532856E845}" dt="2024-04-14T22:00:11.638" v="890" actId="6264"/>
          <ac:spMkLst>
            <pc:docMk/>
            <pc:sldMk cId="2037219466" sldId="437"/>
            <ac:spMk id="9" creationId="{1B5B9587-622A-5DDF-240D-41247FC169FE}"/>
          </ac:spMkLst>
        </pc:spChg>
        <pc:spChg chg="add del mod ord">
          <ac:chgData name="Brooks, Prue" userId="0c26501c-1b0c-4149-89fd-67f0c8c31f06" providerId="ADAL" clId="{79040D0E-CB7B-4FE5-897E-91532856E845}" dt="2024-04-14T22:00:11.638" v="890" actId="6264"/>
          <ac:spMkLst>
            <pc:docMk/>
            <pc:sldMk cId="2037219466" sldId="437"/>
            <ac:spMk id="10" creationId="{3996767D-758F-BC98-418A-FD4EF50A263E}"/>
          </ac:spMkLst>
        </pc:spChg>
        <pc:spChg chg="add del mod ord">
          <ac:chgData name="Brooks, Prue" userId="0c26501c-1b0c-4149-89fd-67f0c8c31f06" providerId="ADAL" clId="{79040D0E-CB7B-4FE5-897E-91532856E845}" dt="2024-04-14T22:00:11.638" v="890" actId="6264"/>
          <ac:spMkLst>
            <pc:docMk/>
            <pc:sldMk cId="2037219466" sldId="437"/>
            <ac:spMk id="11" creationId="{5494579B-8EE6-8949-9CE1-3A8CE5D295EF}"/>
          </ac:spMkLst>
        </pc:spChg>
        <pc:spChg chg="add del mod">
          <ac:chgData name="Brooks, Prue" userId="0c26501c-1b0c-4149-89fd-67f0c8c31f06" providerId="ADAL" clId="{79040D0E-CB7B-4FE5-897E-91532856E845}" dt="2024-04-14T22:00:11.638" v="890" actId="6264"/>
          <ac:spMkLst>
            <pc:docMk/>
            <pc:sldMk cId="2037219466" sldId="437"/>
            <ac:spMk id="12" creationId="{4C0C7330-5058-9D40-0A9C-50F16A38B5D2}"/>
          </ac:spMkLst>
        </pc:spChg>
        <pc:spChg chg="add del mod ord">
          <ac:chgData name="Brooks, Prue" userId="0c26501c-1b0c-4149-89fd-67f0c8c31f06" providerId="ADAL" clId="{79040D0E-CB7B-4FE5-897E-91532856E845}" dt="2024-04-14T22:00:21.285" v="891" actId="700"/>
          <ac:spMkLst>
            <pc:docMk/>
            <pc:sldMk cId="2037219466" sldId="437"/>
            <ac:spMk id="13" creationId="{29E87664-C1B6-8435-0E8E-D1645FF483EF}"/>
          </ac:spMkLst>
        </pc:spChg>
        <pc:spChg chg="add del mod ord">
          <ac:chgData name="Brooks, Prue" userId="0c26501c-1b0c-4149-89fd-67f0c8c31f06" providerId="ADAL" clId="{79040D0E-CB7B-4FE5-897E-91532856E845}" dt="2024-04-14T22:00:21.285" v="891" actId="700"/>
          <ac:spMkLst>
            <pc:docMk/>
            <pc:sldMk cId="2037219466" sldId="437"/>
            <ac:spMk id="15" creationId="{EBCFB51E-8278-0337-E922-238FD897DA67}"/>
          </ac:spMkLst>
        </pc:spChg>
        <pc:spChg chg="add del mod ord">
          <ac:chgData name="Brooks, Prue" userId="0c26501c-1b0c-4149-89fd-67f0c8c31f06" providerId="ADAL" clId="{79040D0E-CB7B-4FE5-897E-91532856E845}" dt="2024-04-14T22:00:21.285" v="891" actId="700"/>
          <ac:spMkLst>
            <pc:docMk/>
            <pc:sldMk cId="2037219466" sldId="437"/>
            <ac:spMk id="17" creationId="{8642E085-92D1-8D2B-9899-81E5595BC7D3}"/>
          </ac:spMkLst>
        </pc:spChg>
        <pc:spChg chg="add del mod ord">
          <ac:chgData name="Brooks, Prue" userId="0c26501c-1b0c-4149-89fd-67f0c8c31f06" providerId="ADAL" clId="{79040D0E-CB7B-4FE5-897E-91532856E845}" dt="2024-04-14T22:00:21.285" v="891" actId="700"/>
          <ac:spMkLst>
            <pc:docMk/>
            <pc:sldMk cId="2037219466" sldId="437"/>
            <ac:spMk id="19" creationId="{680D9E55-556E-C68B-58FF-7C90E58B6F2F}"/>
          </ac:spMkLst>
        </pc:spChg>
        <pc:spChg chg="del mod">
          <ac:chgData name="Brooks, Prue" userId="0c26501c-1b0c-4149-89fd-67f0c8c31f06" providerId="ADAL" clId="{79040D0E-CB7B-4FE5-897E-91532856E845}" dt="2024-04-14T22:01:54.351" v="918"/>
          <ac:spMkLst>
            <pc:docMk/>
            <pc:sldMk cId="2037219466" sldId="437"/>
            <ac:spMk id="20" creationId="{78949E76-F478-BC8D-FB27-3181D2FE2F22}"/>
          </ac:spMkLst>
        </pc:spChg>
        <pc:spChg chg="add del mod ord">
          <ac:chgData name="Brooks, Prue" userId="0c26501c-1b0c-4149-89fd-67f0c8c31f06" providerId="ADAL" clId="{79040D0E-CB7B-4FE5-897E-91532856E845}" dt="2024-04-14T22:00:21.285" v="891" actId="700"/>
          <ac:spMkLst>
            <pc:docMk/>
            <pc:sldMk cId="2037219466" sldId="437"/>
            <ac:spMk id="21" creationId="{93E831DC-D20B-0CD5-CA5A-988BBD1F6F9F}"/>
          </ac:spMkLst>
        </pc:spChg>
        <pc:spChg chg="add del mod ord">
          <ac:chgData name="Brooks, Prue" userId="0c26501c-1b0c-4149-89fd-67f0c8c31f06" providerId="ADAL" clId="{79040D0E-CB7B-4FE5-897E-91532856E845}" dt="2024-04-14T22:00:21.285" v="891" actId="700"/>
          <ac:spMkLst>
            <pc:docMk/>
            <pc:sldMk cId="2037219466" sldId="437"/>
            <ac:spMk id="22" creationId="{9D8C4FAD-0C9F-D39C-DF34-1F05A3BFAB56}"/>
          </ac:spMkLst>
        </pc:spChg>
        <pc:spChg chg="add del mod ord">
          <ac:chgData name="Brooks, Prue" userId="0c26501c-1b0c-4149-89fd-67f0c8c31f06" providerId="ADAL" clId="{79040D0E-CB7B-4FE5-897E-91532856E845}" dt="2024-04-14T22:00:55.982" v="901"/>
          <ac:spMkLst>
            <pc:docMk/>
            <pc:sldMk cId="2037219466" sldId="437"/>
            <ac:spMk id="23" creationId="{BF91A387-3572-72A2-F22E-4C8C5CA19C1E}"/>
          </ac:spMkLst>
        </pc:spChg>
        <pc:spChg chg="add mod ord">
          <ac:chgData name="Brooks, Prue" userId="0c26501c-1b0c-4149-89fd-67f0c8c31f06" providerId="ADAL" clId="{79040D0E-CB7B-4FE5-897E-91532856E845}" dt="2024-04-14T22:03:30.579" v="948" actId="6549"/>
          <ac:spMkLst>
            <pc:docMk/>
            <pc:sldMk cId="2037219466" sldId="437"/>
            <ac:spMk id="24" creationId="{FAAB3FB1-4588-6161-16A9-B72DF30F3125}"/>
          </ac:spMkLst>
        </pc:spChg>
        <pc:spChg chg="add del mod">
          <ac:chgData name="Brooks, Prue" userId="0c26501c-1b0c-4149-89fd-67f0c8c31f06" providerId="ADAL" clId="{79040D0E-CB7B-4FE5-897E-91532856E845}" dt="2024-04-14T22:02:12.315" v="921" actId="6264"/>
          <ac:spMkLst>
            <pc:docMk/>
            <pc:sldMk cId="2037219466" sldId="437"/>
            <ac:spMk id="29" creationId="{156998CC-08A1-CDD2-0BB3-5345C2C7C9D4}"/>
          </ac:spMkLst>
        </pc:spChg>
        <pc:spChg chg="add del mod">
          <ac:chgData name="Brooks, Prue" userId="0c26501c-1b0c-4149-89fd-67f0c8c31f06" providerId="ADAL" clId="{79040D0E-CB7B-4FE5-897E-91532856E845}" dt="2024-04-14T22:02:12.315" v="921" actId="6264"/>
          <ac:spMkLst>
            <pc:docMk/>
            <pc:sldMk cId="2037219466" sldId="437"/>
            <ac:spMk id="30" creationId="{C60AF1E3-907E-1C8E-57E2-2FA98BF0350B}"/>
          </ac:spMkLst>
        </pc:spChg>
        <pc:spChg chg="add del mod">
          <ac:chgData name="Brooks, Prue" userId="0c26501c-1b0c-4149-89fd-67f0c8c31f06" providerId="ADAL" clId="{79040D0E-CB7B-4FE5-897E-91532856E845}" dt="2024-04-14T22:02:12.315" v="921" actId="6264"/>
          <ac:spMkLst>
            <pc:docMk/>
            <pc:sldMk cId="2037219466" sldId="437"/>
            <ac:spMk id="31" creationId="{B4A69FE2-E846-DA9C-D72F-F3C031A13775}"/>
          </ac:spMkLst>
        </pc:spChg>
        <pc:spChg chg="add mod">
          <ac:chgData name="Brooks, Prue" userId="0c26501c-1b0c-4149-89fd-67f0c8c31f06" providerId="ADAL" clId="{79040D0E-CB7B-4FE5-897E-91532856E845}" dt="2024-04-14T22:06:22.291" v="1151" actId="27636"/>
          <ac:spMkLst>
            <pc:docMk/>
            <pc:sldMk cId="2037219466" sldId="437"/>
            <ac:spMk id="33" creationId="{832B7F3A-1381-4CFD-256A-6EC26EBAF4FB}"/>
          </ac:spMkLst>
        </pc:spChg>
        <pc:spChg chg="add del mod">
          <ac:chgData name="Brooks, Prue" userId="0c26501c-1b0c-4149-89fd-67f0c8c31f06" providerId="ADAL" clId="{79040D0E-CB7B-4FE5-897E-91532856E845}" dt="2024-04-14T22:03:17.297" v="940" actId="478"/>
          <ac:spMkLst>
            <pc:docMk/>
            <pc:sldMk cId="2037219466" sldId="437"/>
            <ac:spMk id="35" creationId="{0700F6B1-5451-40BB-9E9E-6F01D8D8DEE9}"/>
          </ac:spMkLst>
        </pc:spChg>
        <pc:spChg chg="add mod">
          <ac:chgData name="Brooks, Prue" userId="0c26501c-1b0c-4149-89fd-67f0c8c31f06" providerId="ADAL" clId="{79040D0E-CB7B-4FE5-897E-91532856E845}" dt="2024-04-14T22:04:01.636" v="960" actId="20577"/>
          <ac:spMkLst>
            <pc:docMk/>
            <pc:sldMk cId="2037219466" sldId="437"/>
            <ac:spMk id="36" creationId="{172DE304-F93F-5E4D-ECBE-E883575C0335}"/>
          </ac:spMkLst>
        </pc:spChg>
        <pc:spChg chg="add mod">
          <ac:chgData name="Brooks, Prue" userId="0c26501c-1b0c-4149-89fd-67f0c8c31f06" providerId="ADAL" clId="{79040D0E-CB7B-4FE5-897E-91532856E845}" dt="2024-04-14T22:03:52.531" v="957" actId="20577"/>
          <ac:spMkLst>
            <pc:docMk/>
            <pc:sldMk cId="2037219466" sldId="437"/>
            <ac:spMk id="37" creationId="{FB9D08CA-B712-86ED-6491-5BEF91BDA7A4}"/>
          </ac:spMkLst>
        </pc:spChg>
        <pc:picChg chg="del">
          <ac:chgData name="Brooks, Prue" userId="0c26501c-1b0c-4149-89fd-67f0c8c31f06" providerId="ADAL" clId="{79040D0E-CB7B-4FE5-897E-91532856E845}" dt="2024-04-14T22:00:54.426" v="900" actId="21"/>
          <ac:picMkLst>
            <pc:docMk/>
            <pc:sldMk cId="2037219466" sldId="437"/>
            <ac:picMk id="14" creationId="{C84C2A91-8EAF-4BB8-D2B8-74BA14E6728B}"/>
          </ac:picMkLst>
        </pc:picChg>
        <pc:picChg chg="del">
          <ac:chgData name="Brooks, Prue" userId="0c26501c-1b0c-4149-89fd-67f0c8c31f06" providerId="ADAL" clId="{79040D0E-CB7B-4FE5-897E-91532856E845}" dt="2024-04-14T22:01:03.468" v="903" actId="21"/>
          <ac:picMkLst>
            <pc:docMk/>
            <pc:sldMk cId="2037219466" sldId="437"/>
            <ac:picMk id="16" creationId="{F479F259-4440-9A74-99B7-7FEB9D4CD0C9}"/>
          </ac:picMkLst>
        </pc:picChg>
        <pc:picChg chg="del">
          <ac:chgData name="Brooks, Prue" userId="0c26501c-1b0c-4149-89fd-67f0c8c31f06" providerId="ADAL" clId="{79040D0E-CB7B-4FE5-897E-91532856E845}" dt="2024-04-14T22:01:13.579" v="906" actId="21"/>
          <ac:picMkLst>
            <pc:docMk/>
            <pc:sldMk cId="2037219466" sldId="437"/>
            <ac:picMk id="18" creationId="{FDE7A134-D970-7803-5662-CF4DE93EB5C7}"/>
          </ac:picMkLst>
        </pc:picChg>
        <pc:picChg chg="add del mod ord">
          <ac:chgData name="Brooks, Prue" userId="0c26501c-1b0c-4149-89fd-67f0c8c31f06" providerId="ADAL" clId="{79040D0E-CB7B-4FE5-897E-91532856E845}" dt="2024-04-14T22:02:16.990" v="922" actId="21"/>
          <ac:picMkLst>
            <pc:docMk/>
            <pc:sldMk cId="2037219466" sldId="437"/>
            <ac:picMk id="25" creationId="{C84C2A91-8EAF-4BB8-D2B8-74BA14E6728B}"/>
          </ac:picMkLst>
        </pc:picChg>
        <pc:picChg chg="add del mod">
          <ac:chgData name="Brooks, Prue" userId="0c26501c-1b0c-4149-89fd-67f0c8c31f06" providerId="ADAL" clId="{79040D0E-CB7B-4FE5-897E-91532856E845}" dt="2024-04-14T22:01:10.626" v="905" actId="478"/>
          <ac:picMkLst>
            <pc:docMk/>
            <pc:sldMk cId="2037219466" sldId="437"/>
            <ac:picMk id="26" creationId="{9E8F0368-51BB-1878-311E-70C21B1EB449}"/>
          </ac:picMkLst>
        </pc:picChg>
        <pc:picChg chg="add del mod">
          <ac:chgData name="Brooks, Prue" userId="0c26501c-1b0c-4149-89fd-67f0c8c31f06" providerId="ADAL" clId="{79040D0E-CB7B-4FE5-897E-91532856E845}" dt="2024-04-14T22:03:58.036" v="959" actId="21"/>
          <ac:picMkLst>
            <pc:docMk/>
            <pc:sldMk cId="2037219466" sldId="437"/>
            <ac:picMk id="27" creationId="{F479F259-4440-9A74-99B7-7FEB9D4CD0C9}"/>
          </ac:picMkLst>
        </pc:picChg>
        <pc:picChg chg="add del mod ord">
          <ac:chgData name="Brooks, Prue" userId="0c26501c-1b0c-4149-89fd-67f0c8c31f06" providerId="ADAL" clId="{79040D0E-CB7B-4FE5-897E-91532856E845}" dt="2024-04-14T22:03:23.578" v="941" actId="21"/>
          <ac:picMkLst>
            <pc:docMk/>
            <pc:sldMk cId="2037219466" sldId="437"/>
            <ac:picMk id="28" creationId="{FDE7A134-D970-7803-5662-CF4DE93EB5C7}"/>
          </ac:picMkLst>
        </pc:picChg>
        <pc:picChg chg="add del mod">
          <ac:chgData name="Brooks, Prue" userId="0c26501c-1b0c-4149-89fd-67f0c8c31f06" providerId="ADAL" clId="{79040D0E-CB7B-4FE5-897E-91532856E845}" dt="2024-04-14T22:03:35.916" v="950" actId="21"/>
          <ac:picMkLst>
            <pc:docMk/>
            <pc:sldMk cId="2037219466" sldId="437"/>
            <ac:picMk id="34" creationId="{C84C2A91-8EAF-4BB8-D2B8-74BA14E6728B}"/>
          </ac:picMkLst>
        </pc:picChg>
        <pc:picChg chg="add mod ord">
          <ac:chgData name="Brooks, Prue" userId="0c26501c-1b0c-4149-89fd-67f0c8c31f06" providerId="ADAL" clId="{79040D0E-CB7B-4FE5-897E-91532856E845}" dt="2024-04-14T22:06:17.256" v="1149" actId="1036"/>
          <ac:picMkLst>
            <pc:docMk/>
            <pc:sldMk cId="2037219466" sldId="437"/>
            <ac:picMk id="38" creationId="{FDE7A134-D970-7803-5662-CF4DE93EB5C7}"/>
          </ac:picMkLst>
        </pc:picChg>
        <pc:picChg chg="add del mod">
          <ac:chgData name="Brooks, Prue" userId="0c26501c-1b0c-4149-89fd-67f0c8c31f06" providerId="ADAL" clId="{79040D0E-CB7B-4FE5-897E-91532856E845}" dt="2024-04-14T22:03:44.603" v="952" actId="21"/>
          <ac:picMkLst>
            <pc:docMk/>
            <pc:sldMk cId="2037219466" sldId="437"/>
            <ac:picMk id="39" creationId="{C84C2A91-8EAF-4BB8-D2B8-74BA14E6728B}"/>
          </ac:picMkLst>
        </pc:picChg>
        <pc:picChg chg="add mod">
          <ac:chgData name="Brooks, Prue" userId="0c26501c-1b0c-4149-89fd-67f0c8c31f06" providerId="ADAL" clId="{79040D0E-CB7B-4FE5-897E-91532856E845}" dt="2024-04-14T22:06:17.256" v="1149" actId="1036"/>
          <ac:picMkLst>
            <pc:docMk/>
            <pc:sldMk cId="2037219466" sldId="437"/>
            <ac:picMk id="40" creationId="{C84C2A91-8EAF-4BB8-D2B8-74BA14E6728B}"/>
          </ac:picMkLst>
        </pc:picChg>
        <pc:picChg chg="add mod">
          <ac:chgData name="Brooks, Prue" userId="0c26501c-1b0c-4149-89fd-67f0c8c31f06" providerId="ADAL" clId="{79040D0E-CB7B-4FE5-897E-91532856E845}" dt="2024-04-14T22:06:17.256" v="1149" actId="1036"/>
          <ac:picMkLst>
            <pc:docMk/>
            <pc:sldMk cId="2037219466" sldId="437"/>
            <ac:picMk id="41" creationId="{F479F259-4440-9A74-99B7-7FEB9D4CD0C9}"/>
          </ac:picMkLst>
        </pc:picChg>
      </pc:sldChg>
      <pc:sldChg chg="delSp modSp mod">
        <pc:chgData name="Brooks, Prue" userId="0c26501c-1b0c-4149-89fd-67f0c8c31f06" providerId="ADAL" clId="{79040D0E-CB7B-4FE5-897E-91532856E845}" dt="2024-04-14T22:06:59.458" v="1159" actId="5793"/>
        <pc:sldMkLst>
          <pc:docMk/>
          <pc:sldMk cId="2897682683" sldId="438"/>
        </pc:sldMkLst>
        <pc:spChg chg="mod">
          <ac:chgData name="Brooks, Prue" userId="0c26501c-1b0c-4149-89fd-67f0c8c31f06" providerId="ADAL" clId="{79040D0E-CB7B-4FE5-897E-91532856E845}" dt="2024-04-14T22:06:59.458" v="1159" actId="5793"/>
          <ac:spMkLst>
            <pc:docMk/>
            <pc:sldMk cId="2897682683" sldId="438"/>
            <ac:spMk id="4" creationId="{D46CE51E-0AAD-E867-8801-DC43FDBE7622}"/>
          </ac:spMkLst>
        </pc:spChg>
        <pc:spChg chg="del">
          <ac:chgData name="Brooks, Prue" userId="0c26501c-1b0c-4149-89fd-67f0c8c31f06" providerId="ADAL" clId="{79040D0E-CB7B-4FE5-897E-91532856E845}" dt="2024-04-14T22:06:49.936" v="1153" actId="478"/>
          <ac:spMkLst>
            <pc:docMk/>
            <pc:sldMk cId="2897682683" sldId="438"/>
            <ac:spMk id="8" creationId="{0EAB6EB5-9969-BDFC-8CDC-789C24838E7E}"/>
          </ac:spMkLst>
        </pc:spChg>
      </pc:sldChg>
      <pc:sldChg chg="addSp delSp modSp mod modClrScheme chgLayout">
        <pc:chgData name="Brooks, Prue" userId="0c26501c-1b0c-4149-89fd-67f0c8c31f06" providerId="ADAL" clId="{79040D0E-CB7B-4FE5-897E-91532856E845}" dt="2024-04-14T22:16:39.629" v="1376" actId="1037"/>
        <pc:sldMkLst>
          <pc:docMk/>
          <pc:sldMk cId="1284565839" sldId="439"/>
        </pc:sldMkLst>
        <pc:spChg chg="add del mod">
          <ac:chgData name="Brooks, Prue" userId="0c26501c-1b0c-4149-89fd-67f0c8c31f06" providerId="ADAL" clId="{79040D0E-CB7B-4FE5-897E-91532856E845}" dt="2024-04-14T22:07:29.918" v="1160" actId="6264"/>
          <ac:spMkLst>
            <pc:docMk/>
            <pc:sldMk cId="1284565839" sldId="439"/>
            <ac:spMk id="2" creationId="{C34ABBE9-F4B5-AFC5-DBC0-7D355144E86B}"/>
          </ac:spMkLst>
        </pc:spChg>
        <pc:spChg chg="add del mod ord">
          <ac:chgData name="Brooks, Prue" userId="0c26501c-1b0c-4149-89fd-67f0c8c31f06" providerId="ADAL" clId="{79040D0E-CB7B-4FE5-897E-91532856E845}" dt="2024-04-14T22:09:39.195" v="1184" actId="700"/>
          <ac:spMkLst>
            <pc:docMk/>
            <pc:sldMk cId="1284565839" sldId="439"/>
            <ac:spMk id="3" creationId="{21A64AFC-A9FB-AC59-C411-658CCE261313}"/>
          </ac:spMkLst>
        </pc:spChg>
        <pc:spChg chg="mod ord">
          <ac:chgData name="Brooks, Prue" userId="0c26501c-1b0c-4149-89fd-67f0c8c31f06" providerId="ADAL" clId="{79040D0E-CB7B-4FE5-897E-91532856E845}" dt="2024-04-14T22:10:42.174" v="1195" actId="122"/>
          <ac:spMkLst>
            <pc:docMk/>
            <pc:sldMk cId="1284565839" sldId="439"/>
            <ac:spMk id="4" creationId="{2698C7CB-1EC6-0CA3-4580-C03A86BA964C}"/>
          </ac:spMkLst>
        </pc:spChg>
        <pc:spChg chg="del mod">
          <ac:chgData name="Brooks, Prue" userId="0c26501c-1b0c-4149-89fd-67f0c8c31f06" providerId="ADAL" clId="{79040D0E-CB7B-4FE5-897E-91532856E845}" dt="2024-04-14T22:09:06.584" v="1173" actId="478"/>
          <ac:spMkLst>
            <pc:docMk/>
            <pc:sldMk cId="1284565839" sldId="439"/>
            <ac:spMk id="5" creationId="{EF07289D-496A-79D4-4AEF-FC88457C17AB}"/>
          </ac:spMkLst>
        </pc:spChg>
        <pc:spChg chg="add del mod ord">
          <ac:chgData name="Brooks, Prue" userId="0c26501c-1b0c-4149-89fd-67f0c8c31f06" providerId="ADAL" clId="{79040D0E-CB7B-4FE5-897E-91532856E845}" dt="2024-04-14T22:14:49.534" v="1246" actId="478"/>
          <ac:spMkLst>
            <pc:docMk/>
            <pc:sldMk cId="1284565839" sldId="439"/>
            <ac:spMk id="7" creationId="{AD2713FF-61BF-E1D9-8832-E67F1C60C82F}"/>
          </ac:spMkLst>
        </pc:spChg>
        <pc:spChg chg="del">
          <ac:chgData name="Brooks, Prue" userId="0c26501c-1b0c-4149-89fd-67f0c8c31f06" providerId="ADAL" clId="{79040D0E-CB7B-4FE5-897E-91532856E845}" dt="2024-04-14T22:07:36.560" v="1161" actId="478"/>
          <ac:spMkLst>
            <pc:docMk/>
            <pc:sldMk cId="1284565839" sldId="439"/>
            <ac:spMk id="8" creationId="{2EEB00C4-C337-9215-FDCD-B379132E1E66}"/>
          </ac:spMkLst>
        </pc:spChg>
        <pc:spChg chg="add del mod ord">
          <ac:chgData name="Brooks, Prue" userId="0c26501c-1b0c-4149-89fd-67f0c8c31f06" providerId="ADAL" clId="{79040D0E-CB7B-4FE5-897E-91532856E845}" dt="2024-04-14T22:14:47.639" v="1245" actId="478"/>
          <ac:spMkLst>
            <pc:docMk/>
            <pc:sldMk cId="1284565839" sldId="439"/>
            <ac:spMk id="10" creationId="{23C3B6F0-9638-A484-DA36-26CC857CF8BC}"/>
          </ac:spMkLst>
        </pc:spChg>
        <pc:spChg chg="add mod ord">
          <ac:chgData name="Brooks, Prue" userId="0c26501c-1b0c-4149-89fd-67f0c8c31f06" providerId="ADAL" clId="{79040D0E-CB7B-4FE5-897E-91532856E845}" dt="2024-04-14T22:13:53.615" v="1237" actId="27636"/>
          <ac:spMkLst>
            <pc:docMk/>
            <pc:sldMk cId="1284565839" sldId="439"/>
            <ac:spMk id="12" creationId="{9DC4B394-FD23-0B8B-AB06-3B501DC3364E}"/>
          </ac:spMkLst>
        </pc:spChg>
        <pc:spChg chg="add del mod ord">
          <ac:chgData name="Brooks, Prue" userId="0c26501c-1b0c-4149-89fd-67f0c8c31f06" providerId="ADAL" clId="{79040D0E-CB7B-4FE5-897E-91532856E845}" dt="2024-04-14T22:14:57.758" v="1248" actId="478"/>
          <ac:spMkLst>
            <pc:docMk/>
            <pc:sldMk cId="1284565839" sldId="439"/>
            <ac:spMk id="14" creationId="{107B5DE3-EEF4-F911-0CB3-BA17941C2F89}"/>
          </ac:spMkLst>
        </pc:spChg>
        <pc:spChg chg="add del mod ord">
          <ac:chgData name="Brooks, Prue" userId="0c26501c-1b0c-4149-89fd-67f0c8c31f06" providerId="ADAL" clId="{79040D0E-CB7B-4FE5-897E-91532856E845}" dt="2024-04-14T22:10:45.240" v="1196" actId="478"/>
          <ac:spMkLst>
            <pc:docMk/>
            <pc:sldMk cId="1284565839" sldId="439"/>
            <ac:spMk id="16" creationId="{77498B99-5E20-AA24-C928-85C783050599}"/>
          </ac:spMkLst>
        </pc:spChg>
        <pc:spChg chg="del mod">
          <ac:chgData name="Brooks, Prue" userId="0c26501c-1b0c-4149-89fd-67f0c8c31f06" providerId="ADAL" clId="{79040D0E-CB7B-4FE5-897E-91532856E845}" dt="2024-04-14T22:09:14.568" v="1176" actId="478"/>
          <ac:spMkLst>
            <pc:docMk/>
            <pc:sldMk cId="1284565839" sldId="439"/>
            <ac:spMk id="17" creationId="{33C93177-D51B-C398-FE44-BA48F8378FA4}"/>
          </ac:spMkLst>
        </pc:spChg>
        <pc:spChg chg="add del mod ord">
          <ac:chgData name="Brooks, Prue" userId="0c26501c-1b0c-4149-89fd-67f0c8c31f06" providerId="ADAL" clId="{79040D0E-CB7B-4FE5-897E-91532856E845}" dt="2024-04-14T22:14:56.463" v="1247" actId="478"/>
          <ac:spMkLst>
            <pc:docMk/>
            <pc:sldMk cId="1284565839" sldId="439"/>
            <ac:spMk id="18" creationId="{2EC826C7-E1A5-5290-B860-EA160A0E4C6C}"/>
          </ac:spMkLst>
        </pc:spChg>
        <pc:spChg chg="del mod">
          <ac:chgData name="Brooks, Prue" userId="0c26501c-1b0c-4149-89fd-67f0c8c31f06" providerId="ADAL" clId="{79040D0E-CB7B-4FE5-897E-91532856E845}" dt="2024-04-14T22:09:24.672" v="1180" actId="478"/>
          <ac:spMkLst>
            <pc:docMk/>
            <pc:sldMk cId="1284565839" sldId="439"/>
            <ac:spMk id="19" creationId="{0F33BDB6-CBB1-30A4-A55C-91E9194D4F4D}"/>
          </ac:spMkLst>
        </pc:spChg>
        <pc:picChg chg="mod">
          <ac:chgData name="Brooks, Prue" userId="0c26501c-1b0c-4149-89fd-67f0c8c31f06" providerId="ADAL" clId="{79040D0E-CB7B-4FE5-897E-91532856E845}" dt="2024-04-14T22:14:43.792" v="1244" actId="1076"/>
          <ac:picMkLst>
            <pc:docMk/>
            <pc:sldMk cId="1284565839" sldId="439"/>
            <ac:picMk id="9" creationId="{A155B531-62A4-7E09-5EB3-71B5830B6BE0}"/>
          </ac:picMkLst>
        </pc:picChg>
        <pc:picChg chg="mod">
          <ac:chgData name="Brooks, Prue" userId="0c26501c-1b0c-4149-89fd-67f0c8c31f06" providerId="ADAL" clId="{79040D0E-CB7B-4FE5-897E-91532856E845}" dt="2024-04-14T22:16:39.629" v="1376" actId="1037"/>
          <ac:picMkLst>
            <pc:docMk/>
            <pc:sldMk cId="1284565839" sldId="439"/>
            <ac:picMk id="11" creationId="{99CA0912-00F6-9672-9CF3-E67F42CFA17C}"/>
          </ac:picMkLst>
        </pc:picChg>
        <pc:picChg chg="mod modCrop">
          <ac:chgData name="Brooks, Prue" userId="0c26501c-1b0c-4149-89fd-67f0c8c31f06" providerId="ADAL" clId="{79040D0E-CB7B-4FE5-897E-91532856E845}" dt="2024-04-14T22:16:29.383" v="1327" actId="1076"/>
          <ac:picMkLst>
            <pc:docMk/>
            <pc:sldMk cId="1284565839" sldId="439"/>
            <ac:picMk id="13" creationId="{1AA900C0-0DF0-C154-8843-C8E5DC198D3F}"/>
          </ac:picMkLst>
        </pc:picChg>
        <pc:picChg chg="mod">
          <ac:chgData name="Brooks, Prue" userId="0c26501c-1b0c-4149-89fd-67f0c8c31f06" providerId="ADAL" clId="{79040D0E-CB7B-4FE5-897E-91532856E845}" dt="2024-04-14T22:14:43.792" v="1244" actId="1076"/>
          <ac:picMkLst>
            <pc:docMk/>
            <pc:sldMk cId="1284565839" sldId="439"/>
            <ac:picMk id="15" creationId="{4C3BA919-69FC-7567-EFF6-843843442E50}"/>
          </ac:picMkLst>
        </pc:picChg>
      </pc:sldChg>
      <pc:sldChg chg="addSp delSp modSp mod ord chgLayout">
        <pc:chgData name="Brooks, Prue" userId="0c26501c-1b0c-4149-89fd-67f0c8c31f06" providerId="ADAL" clId="{79040D0E-CB7B-4FE5-897E-91532856E845}" dt="2024-04-14T22:25:58.791" v="1583"/>
        <pc:sldMkLst>
          <pc:docMk/>
          <pc:sldMk cId="4059923917" sldId="440"/>
        </pc:sldMkLst>
        <pc:spChg chg="add del mod">
          <ac:chgData name="Brooks, Prue" userId="0c26501c-1b0c-4149-89fd-67f0c8c31f06" providerId="ADAL" clId="{79040D0E-CB7B-4FE5-897E-91532856E845}" dt="2024-04-14T22:17:23.404" v="1377" actId="6264"/>
          <ac:spMkLst>
            <pc:docMk/>
            <pc:sldMk cId="4059923917" sldId="440"/>
            <ac:spMk id="2" creationId="{4A93CDD1-24E7-B415-0173-620FFD03DC1B}"/>
          </ac:spMkLst>
        </pc:spChg>
        <pc:spChg chg="mod ord">
          <ac:chgData name="Brooks, Prue" userId="0c26501c-1b0c-4149-89fd-67f0c8c31f06" providerId="ADAL" clId="{79040D0E-CB7B-4FE5-897E-91532856E845}" dt="2024-04-14T22:18:39.541" v="1404" actId="20577"/>
          <ac:spMkLst>
            <pc:docMk/>
            <pc:sldMk cId="4059923917" sldId="440"/>
            <ac:spMk id="4" creationId="{5611F966-CAE7-64FA-BBE0-7F236F2E6232}"/>
          </ac:spMkLst>
        </pc:spChg>
        <pc:spChg chg="del mod">
          <ac:chgData name="Brooks, Prue" userId="0c26501c-1b0c-4149-89fd-67f0c8c31f06" providerId="ADAL" clId="{79040D0E-CB7B-4FE5-897E-91532856E845}" dt="2024-04-14T22:19:47.207" v="1420"/>
          <ac:spMkLst>
            <pc:docMk/>
            <pc:sldMk cId="4059923917" sldId="440"/>
            <ac:spMk id="5" creationId="{BFA63524-B72C-97C8-077C-836FA631E0B7}"/>
          </ac:spMkLst>
        </pc:spChg>
        <pc:spChg chg="add del mod ord">
          <ac:chgData name="Brooks, Prue" userId="0c26501c-1b0c-4149-89fd-67f0c8c31f06" providerId="ADAL" clId="{79040D0E-CB7B-4FE5-897E-91532856E845}" dt="2024-04-14T22:19:48.785" v="1425"/>
          <ac:spMkLst>
            <pc:docMk/>
            <pc:sldMk cId="4059923917" sldId="440"/>
            <ac:spMk id="7" creationId="{A545DEF9-7748-ED7D-FE78-84FB9B9C5972}"/>
          </ac:spMkLst>
        </pc:spChg>
        <pc:spChg chg="del">
          <ac:chgData name="Brooks, Prue" userId="0c26501c-1b0c-4149-89fd-67f0c8c31f06" providerId="ADAL" clId="{79040D0E-CB7B-4FE5-897E-91532856E845}" dt="2024-04-14T22:18:15.175" v="1384" actId="478"/>
          <ac:spMkLst>
            <pc:docMk/>
            <pc:sldMk cId="4059923917" sldId="440"/>
            <ac:spMk id="8" creationId="{95DB44AE-2744-6755-F79E-4BE9425E1CC9}"/>
          </ac:spMkLst>
        </pc:spChg>
        <pc:spChg chg="add mod ord">
          <ac:chgData name="Brooks, Prue" userId="0c26501c-1b0c-4149-89fd-67f0c8c31f06" providerId="ADAL" clId="{79040D0E-CB7B-4FE5-897E-91532856E845}" dt="2024-04-14T22:22:48.553" v="1543" actId="1038"/>
          <ac:spMkLst>
            <pc:docMk/>
            <pc:sldMk cId="4059923917" sldId="440"/>
            <ac:spMk id="9" creationId="{E0652E2F-12D3-73CD-4C13-ACC878675091}"/>
          </ac:spMkLst>
        </pc:spChg>
        <pc:spChg chg="del mod">
          <ac:chgData name="Brooks, Prue" userId="0c26501c-1b0c-4149-89fd-67f0c8c31f06" providerId="ADAL" clId="{79040D0E-CB7B-4FE5-897E-91532856E845}" dt="2024-04-14T22:19:47.207" v="1422"/>
          <ac:spMkLst>
            <pc:docMk/>
            <pc:sldMk cId="4059923917" sldId="440"/>
            <ac:spMk id="15" creationId="{94ACDE8E-A7AC-FB48-6AA1-F3179A25365A}"/>
          </ac:spMkLst>
        </pc:spChg>
        <pc:spChg chg="del mod">
          <ac:chgData name="Brooks, Prue" userId="0c26501c-1b0c-4149-89fd-67f0c8c31f06" providerId="ADAL" clId="{79040D0E-CB7B-4FE5-897E-91532856E845}" dt="2024-04-14T22:19:47.208" v="1424"/>
          <ac:spMkLst>
            <pc:docMk/>
            <pc:sldMk cId="4059923917" sldId="440"/>
            <ac:spMk id="17" creationId="{A6F2342B-6084-7894-E846-92F17096F0B4}"/>
          </ac:spMkLst>
        </pc:spChg>
        <pc:picChg chg="del">
          <ac:chgData name="Brooks, Prue" userId="0c26501c-1b0c-4149-89fd-67f0c8c31f06" providerId="ADAL" clId="{79040D0E-CB7B-4FE5-897E-91532856E845}" dt="2024-04-14T22:19:47.200" v="1418" actId="21"/>
          <ac:picMkLst>
            <pc:docMk/>
            <pc:sldMk cId="4059923917" sldId="440"/>
            <ac:picMk id="3" creationId="{3AD57A29-C96A-A6A3-8DB1-3DD877A09DCA}"/>
          </ac:picMkLst>
        </pc:picChg>
        <pc:picChg chg="add mod">
          <ac:chgData name="Brooks, Prue" userId="0c26501c-1b0c-4149-89fd-67f0c8c31f06" providerId="ADAL" clId="{79040D0E-CB7B-4FE5-897E-91532856E845}" dt="2024-04-14T22:22:57.246" v="1564" actId="1036"/>
          <ac:picMkLst>
            <pc:docMk/>
            <pc:sldMk cId="4059923917" sldId="440"/>
            <ac:picMk id="10" creationId="{3AD57A29-C96A-A6A3-8DB1-3DD877A09DCA}"/>
          </ac:picMkLst>
        </pc:picChg>
        <pc:picChg chg="mod">
          <ac:chgData name="Brooks, Prue" userId="0c26501c-1b0c-4149-89fd-67f0c8c31f06" providerId="ADAL" clId="{79040D0E-CB7B-4FE5-897E-91532856E845}" dt="2024-04-14T22:22:57.246" v="1564" actId="1036"/>
          <ac:picMkLst>
            <pc:docMk/>
            <pc:sldMk cId="4059923917" sldId="440"/>
            <ac:picMk id="11" creationId="{4AD308F0-E60E-CFBB-1B96-CE342719E4F9}"/>
          </ac:picMkLst>
        </pc:picChg>
        <pc:picChg chg="mod">
          <ac:chgData name="Brooks, Prue" userId="0c26501c-1b0c-4149-89fd-67f0c8c31f06" providerId="ADAL" clId="{79040D0E-CB7B-4FE5-897E-91532856E845}" dt="2024-04-14T22:22:57.246" v="1564" actId="1036"/>
          <ac:picMkLst>
            <pc:docMk/>
            <pc:sldMk cId="4059923917" sldId="440"/>
            <ac:picMk id="13" creationId="{E6F43B75-66E9-950A-AEE1-D4606E9D0AEF}"/>
          </ac:picMkLst>
        </pc:picChg>
      </pc:sldChg>
      <pc:sldChg chg="addSp delSp modSp mod chgLayout">
        <pc:chgData name="Brooks, Prue" userId="0c26501c-1b0c-4149-89fd-67f0c8c31f06" providerId="ADAL" clId="{79040D0E-CB7B-4FE5-897E-91532856E845}" dt="2024-04-15T00:41:02.687" v="5893" actId="478"/>
        <pc:sldMkLst>
          <pc:docMk/>
          <pc:sldMk cId="2999175577" sldId="441"/>
        </pc:sldMkLst>
        <pc:spChg chg="add del mod">
          <ac:chgData name="Brooks, Prue" userId="0c26501c-1b0c-4149-89fd-67f0c8c31f06" providerId="ADAL" clId="{79040D0E-CB7B-4FE5-897E-91532856E845}" dt="2024-04-14T22:17:27.875" v="1379" actId="6264"/>
          <ac:spMkLst>
            <pc:docMk/>
            <pc:sldMk cId="2999175577" sldId="441"/>
            <ac:spMk id="2" creationId="{5EF6FAF2-A458-B78F-218C-9B5DF873BAE9}"/>
          </ac:spMkLst>
        </pc:spChg>
        <pc:spChg chg="mod ord">
          <ac:chgData name="Brooks, Prue" userId="0c26501c-1b0c-4149-89fd-67f0c8c31f06" providerId="ADAL" clId="{79040D0E-CB7B-4FE5-897E-91532856E845}" dt="2024-04-14T22:26:39.358" v="1589" actId="5793"/>
          <ac:spMkLst>
            <pc:docMk/>
            <pc:sldMk cId="2999175577" sldId="441"/>
            <ac:spMk id="4" creationId="{91DFCC53-7682-1533-A0A1-3B1B2BDF966E}"/>
          </ac:spMkLst>
        </pc:spChg>
        <pc:spChg chg="del mod">
          <ac:chgData name="Brooks, Prue" userId="0c26501c-1b0c-4149-89fd-67f0c8c31f06" providerId="ADAL" clId="{79040D0E-CB7B-4FE5-897E-91532856E845}" dt="2024-04-14T22:28:30.182" v="1610"/>
          <ac:spMkLst>
            <pc:docMk/>
            <pc:sldMk cId="2999175577" sldId="441"/>
            <ac:spMk id="5" creationId="{33092819-FBFB-C02C-E9EB-9E4FE6FB2A0C}"/>
          </ac:spMkLst>
        </pc:spChg>
        <pc:spChg chg="add mod ord">
          <ac:chgData name="Brooks, Prue" userId="0c26501c-1b0c-4149-89fd-67f0c8c31f06" providerId="ADAL" clId="{79040D0E-CB7B-4FE5-897E-91532856E845}" dt="2024-04-14T22:31:47.083" v="1733" actId="27636"/>
          <ac:spMkLst>
            <pc:docMk/>
            <pc:sldMk cId="2999175577" sldId="441"/>
            <ac:spMk id="7" creationId="{21F7DD06-3117-0755-6AED-75AC3B4A5B3E}"/>
          </ac:spMkLst>
        </pc:spChg>
        <pc:spChg chg="del">
          <ac:chgData name="Brooks, Prue" userId="0c26501c-1b0c-4149-89fd-67f0c8c31f06" providerId="ADAL" clId="{79040D0E-CB7B-4FE5-897E-91532856E845}" dt="2024-04-15T00:41:02.687" v="5893" actId="478"/>
          <ac:spMkLst>
            <pc:docMk/>
            <pc:sldMk cId="2999175577" sldId="441"/>
            <ac:spMk id="8" creationId="{D70232F2-267A-4311-7F09-265C41CE38DE}"/>
          </ac:spMkLst>
        </pc:spChg>
        <pc:spChg chg="add del mod ord">
          <ac:chgData name="Brooks, Prue" userId="0c26501c-1b0c-4149-89fd-67f0c8c31f06" providerId="ADAL" clId="{79040D0E-CB7B-4FE5-897E-91532856E845}" dt="2024-04-14T22:27:32.695" v="1594"/>
          <ac:spMkLst>
            <pc:docMk/>
            <pc:sldMk cId="2999175577" sldId="441"/>
            <ac:spMk id="10" creationId="{D6677B92-89B4-958C-E982-3A1BA2405DD0}"/>
          </ac:spMkLst>
        </pc:spChg>
        <pc:spChg chg="del mod">
          <ac:chgData name="Brooks, Prue" userId="0c26501c-1b0c-4149-89fd-67f0c8c31f06" providerId="ADAL" clId="{79040D0E-CB7B-4FE5-897E-91532856E845}" dt="2024-04-14T22:28:30.183" v="1612"/>
          <ac:spMkLst>
            <pc:docMk/>
            <pc:sldMk cId="2999175577" sldId="441"/>
            <ac:spMk id="15" creationId="{8BF4C610-ED57-CE20-AD11-C075130BC2BD}"/>
          </ac:spMkLst>
        </pc:spChg>
        <pc:spChg chg="del mod">
          <ac:chgData name="Brooks, Prue" userId="0c26501c-1b0c-4149-89fd-67f0c8c31f06" providerId="ADAL" clId="{79040D0E-CB7B-4FE5-897E-91532856E845}" dt="2024-04-14T22:28:30.183" v="1614"/>
          <ac:spMkLst>
            <pc:docMk/>
            <pc:sldMk cId="2999175577" sldId="441"/>
            <ac:spMk id="17" creationId="{BFBB0894-8C2D-8277-B3B4-FBFDF52B2202}"/>
          </ac:spMkLst>
        </pc:spChg>
        <pc:picChg chg="mod">
          <ac:chgData name="Brooks, Prue" userId="0c26501c-1b0c-4149-89fd-67f0c8c31f06" providerId="ADAL" clId="{79040D0E-CB7B-4FE5-897E-91532856E845}" dt="2024-04-14T22:31:32.268" v="1721" actId="1038"/>
          <ac:picMkLst>
            <pc:docMk/>
            <pc:sldMk cId="2999175577" sldId="441"/>
            <ac:picMk id="3" creationId="{CF06D070-4CD9-48CB-E430-A8B144F94BD1}"/>
          </ac:picMkLst>
        </pc:picChg>
        <pc:picChg chg="del">
          <ac:chgData name="Brooks, Prue" userId="0c26501c-1b0c-4149-89fd-67f0c8c31f06" providerId="ADAL" clId="{79040D0E-CB7B-4FE5-897E-91532856E845}" dt="2024-04-14T22:27:30.829" v="1593" actId="21"/>
          <ac:picMkLst>
            <pc:docMk/>
            <pc:sldMk cId="2999175577" sldId="441"/>
            <ac:picMk id="9" creationId="{57A44B7D-A969-A8F6-0619-192E830272D0}"/>
          </ac:picMkLst>
        </pc:picChg>
        <pc:picChg chg="mod">
          <ac:chgData name="Brooks, Prue" userId="0c26501c-1b0c-4149-89fd-67f0c8c31f06" providerId="ADAL" clId="{79040D0E-CB7B-4FE5-897E-91532856E845}" dt="2024-04-14T22:31:32.268" v="1721" actId="1038"/>
          <ac:picMkLst>
            <pc:docMk/>
            <pc:sldMk cId="2999175577" sldId="441"/>
            <ac:picMk id="11" creationId="{79C96B5F-A0F7-5857-21ED-EECF7CAC2D83}"/>
          </ac:picMkLst>
        </pc:picChg>
        <pc:picChg chg="add mod">
          <ac:chgData name="Brooks, Prue" userId="0c26501c-1b0c-4149-89fd-67f0c8c31f06" providerId="ADAL" clId="{79040D0E-CB7B-4FE5-897E-91532856E845}" dt="2024-04-14T22:31:32.268" v="1721" actId="1038"/>
          <ac:picMkLst>
            <pc:docMk/>
            <pc:sldMk cId="2999175577" sldId="441"/>
            <ac:picMk id="12" creationId="{57A44B7D-A969-A8F6-0619-192E830272D0}"/>
          </ac:picMkLst>
        </pc:picChg>
        <pc:picChg chg="mod">
          <ac:chgData name="Brooks, Prue" userId="0c26501c-1b0c-4149-89fd-67f0c8c31f06" providerId="ADAL" clId="{79040D0E-CB7B-4FE5-897E-91532856E845}" dt="2024-04-14T22:31:32.268" v="1721" actId="1038"/>
          <ac:picMkLst>
            <pc:docMk/>
            <pc:sldMk cId="2999175577" sldId="441"/>
            <ac:picMk id="13" creationId="{7ED2A151-51BF-C1D1-CA3D-FEAE452E9DC4}"/>
          </ac:picMkLst>
        </pc:picChg>
      </pc:sldChg>
      <pc:sldChg chg="addSp delSp modSp mod chgLayout">
        <pc:chgData name="Brooks, Prue" userId="0c26501c-1b0c-4149-89fd-67f0c8c31f06" providerId="ADAL" clId="{79040D0E-CB7B-4FE5-897E-91532856E845}" dt="2024-04-15T00:41:07.791" v="5894" actId="478"/>
        <pc:sldMkLst>
          <pc:docMk/>
          <pc:sldMk cId="4215633154" sldId="442"/>
        </pc:sldMkLst>
        <pc:spChg chg="add del mod">
          <ac:chgData name="Brooks, Prue" userId="0c26501c-1b0c-4149-89fd-67f0c8c31f06" providerId="ADAL" clId="{79040D0E-CB7B-4FE5-897E-91532856E845}" dt="2024-04-14T22:17:31.050" v="1380" actId="6264"/>
          <ac:spMkLst>
            <pc:docMk/>
            <pc:sldMk cId="4215633154" sldId="442"/>
            <ac:spMk id="2" creationId="{34AF48D7-361A-2544-15BD-A0B04F790AE2}"/>
          </ac:spMkLst>
        </pc:spChg>
        <pc:spChg chg="add del mod ord">
          <ac:chgData name="Brooks, Prue" userId="0c26501c-1b0c-4149-89fd-67f0c8c31f06" providerId="ADAL" clId="{79040D0E-CB7B-4FE5-897E-91532856E845}" dt="2024-04-14T22:32:07.390" v="1735"/>
          <ac:spMkLst>
            <pc:docMk/>
            <pc:sldMk cId="4215633154" sldId="442"/>
            <ac:spMk id="3" creationId="{767BA8D7-B044-E414-3471-DFC959FBE42F}"/>
          </ac:spMkLst>
        </pc:spChg>
        <pc:spChg chg="mod ord">
          <ac:chgData name="Brooks, Prue" userId="0c26501c-1b0c-4149-89fd-67f0c8c31f06" providerId="ADAL" clId="{79040D0E-CB7B-4FE5-897E-91532856E845}" dt="2024-04-14T22:33:42.448" v="1758" actId="6264"/>
          <ac:spMkLst>
            <pc:docMk/>
            <pc:sldMk cId="4215633154" sldId="442"/>
            <ac:spMk id="4" creationId="{E28C6297-513F-97B4-5071-79A1E3B4D0B7}"/>
          </ac:spMkLst>
        </pc:spChg>
        <pc:spChg chg="del mod">
          <ac:chgData name="Brooks, Prue" userId="0c26501c-1b0c-4149-89fd-67f0c8c31f06" providerId="ADAL" clId="{79040D0E-CB7B-4FE5-897E-91532856E845}" dt="2024-04-14T22:33:32.345" v="1751" actId="478"/>
          <ac:spMkLst>
            <pc:docMk/>
            <pc:sldMk cId="4215633154" sldId="442"/>
            <ac:spMk id="5" creationId="{DC096ECD-5528-420D-68A6-621B52169BF1}"/>
          </ac:spMkLst>
        </pc:spChg>
        <pc:spChg chg="del">
          <ac:chgData name="Brooks, Prue" userId="0c26501c-1b0c-4149-89fd-67f0c8c31f06" providerId="ADAL" clId="{79040D0E-CB7B-4FE5-897E-91532856E845}" dt="2024-04-15T00:41:07.791" v="5894" actId="478"/>
          <ac:spMkLst>
            <pc:docMk/>
            <pc:sldMk cId="4215633154" sldId="442"/>
            <ac:spMk id="8" creationId="{2F355999-AE29-FB09-C0F0-8F59A9CEB42A}"/>
          </ac:spMkLst>
        </pc:spChg>
        <pc:spChg chg="add mod ord">
          <ac:chgData name="Brooks, Prue" userId="0c26501c-1b0c-4149-89fd-67f0c8c31f06" providerId="ADAL" clId="{79040D0E-CB7B-4FE5-897E-91532856E845}" dt="2024-04-14T22:42:32.003" v="2451" actId="1038"/>
          <ac:spMkLst>
            <pc:docMk/>
            <pc:sldMk cId="4215633154" sldId="442"/>
            <ac:spMk id="9" creationId="{01C3AE7E-4137-5D72-DACE-2D0429C5578B}"/>
          </ac:spMkLst>
        </pc:spChg>
        <pc:spChg chg="del mod">
          <ac:chgData name="Brooks, Prue" userId="0c26501c-1b0c-4149-89fd-67f0c8c31f06" providerId="ADAL" clId="{79040D0E-CB7B-4FE5-897E-91532856E845}" dt="2024-04-14T22:33:32.346" v="1753"/>
          <ac:spMkLst>
            <pc:docMk/>
            <pc:sldMk cId="4215633154" sldId="442"/>
            <ac:spMk id="12" creationId="{D86C7E17-2442-D9CF-F96C-CAB4FBDBB26E}"/>
          </ac:spMkLst>
        </pc:spChg>
        <pc:spChg chg="add del mod">
          <ac:chgData name="Brooks, Prue" userId="0c26501c-1b0c-4149-89fd-67f0c8c31f06" providerId="ADAL" clId="{79040D0E-CB7B-4FE5-897E-91532856E845}" dt="2024-04-14T22:33:42.448" v="1758" actId="6264"/>
          <ac:spMkLst>
            <pc:docMk/>
            <pc:sldMk cId="4215633154" sldId="442"/>
            <ac:spMk id="13" creationId="{70EEA53E-7F4E-6A13-EBAF-21D5A83A07F5}"/>
          </ac:spMkLst>
        </pc:spChg>
        <pc:spChg chg="add del mod">
          <ac:chgData name="Brooks, Prue" userId="0c26501c-1b0c-4149-89fd-67f0c8c31f06" providerId="ADAL" clId="{79040D0E-CB7B-4FE5-897E-91532856E845}" dt="2024-04-14T22:33:42.448" v="1758" actId="6264"/>
          <ac:spMkLst>
            <pc:docMk/>
            <pc:sldMk cId="4215633154" sldId="442"/>
            <ac:spMk id="14" creationId="{13C164D6-2436-A48D-36FB-94011BACD151}"/>
          </ac:spMkLst>
        </pc:spChg>
        <pc:spChg chg="add del mod">
          <ac:chgData name="Brooks, Prue" userId="0c26501c-1b0c-4149-89fd-67f0c8c31f06" providerId="ADAL" clId="{79040D0E-CB7B-4FE5-897E-91532856E845}" dt="2024-04-14T22:33:42.448" v="1758" actId="6264"/>
          <ac:spMkLst>
            <pc:docMk/>
            <pc:sldMk cId="4215633154" sldId="442"/>
            <ac:spMk id="15" creationId="{83FDD294-5126-4E2C-E1D9-53516D29BC4E}"/>
          </ac:spMkLst>
        </pc:spChg>
        <pc:picChg chg="del">
          <ac:chgData name="Brooks, Prue" userId="0c26501c-1b0c-4149-89fd-67f0c8c31f06" providerId="ADAL" clId="{79040D0E-CB7B-4FE5-897E-91532856E845}" dt="2024-04-14T22:32:05.841" v="1734" actId="21"/>
          <ac:picMkLst>
            <pc:docMk/>
            <pc:sldMk cId="4215633154" sldId="442"/>
            <ac:picMk id="7" creationId="{C5B87F1C-8A1F-BFC4-8635-71AFA776A1E1}"/>
          </ac:picMkLst>
        </pc:picChg>
        <pc:picChg chg="mod ord">
          <ac:chgData name="Brooks, Prue" userId="0c26501c-1b0c-4149-89fd-67f0c8c31f06" providerId="ADAL" clId="{79040D0E-CB7B-4FE5-897E-91532856E845}" dt="2024-04-14T22:42:42.131" v="2486" actId="1038"/>
          <ac:picMkLst>
            <pc:docMk/>
            <pc:sldMk cId="4215633154" sldId="442"/>
            <ac:picMk id="10" creationId="{810AF43E-96AB-A6DD-9045-8A1174ECED62}"/>
          </ac:picMkLst>
        </pc:picChg>
        <pc:picChg chg="add mod ord">
          <ac:chgData name="Brooks, Prue" userId="0c26501c-1b0c-4149-89fd-67f0c8c31f06" providerId="ADAL" clId="{79040D0E-CB7B-4FE5-897E-91532856E845}" dt="2024-04-14T22:42:49.711" v="2487" actId="14100"/>
          <ac:picMkLst>
            <pc:docMk/>
            <pc:sldMk cId="4215633154" sldId="442"/>
            <ac:picMk id="11" creationId="{C5B87F1C-8A1F-BFC4-8635-71AFA776A1E1}"/>
          </ac:picMkLst>
        </pc:picChg>
      </pc:sldChg>
      <pc:sldChg chg="addSp delSp modSp mod modClrScheme chgLayout">
        <pc:chgData name="Brooks, Prue" userId="0c26501c-1b0c-4149-89fd-67f0c8c31f06" providerId="ADAL" clId="{79040D0E-CB7B-4FE5-897E-91532856E845}" dt="2024-04-15T00:47:46.641" v="5987" actId="14100"/>
        <pc:sldMkLst>
          <pc:docMk/>
          <pc:sldMk cId="3890001693" sldId="444"/>
        </pc:sldMkLst>
        <pc:spChg chg="add del mod">
          <ac:chgData name="Brooks, Prue" userId="0c26501c-1b0c-4149-89fd-67f0c8c31f06" providerId="ADAL" clId="{79040D0E-CB7B-4FE5-897E-91532856E845}" dt="2024-04-14T22:17:33.180" v="1381" actId="6264"/>
          <ac:spMkLst>
            <pc:docMk/>
            <pc:sldMk cId="3890001693" sldId="444"/>
            <ac:spMk id="2" creationId="{10E82096-F960-6CDB-8D0B-D43764A94551}"/>
          </ac:spMkLst>
        </pc:spChg>
        <pc:spChg chg="mod ord">
          <ac:chgData name="Brooks, Prue" userId="0c26501c-1b0c-4149-89fd-67f0c8c31f06" providerId="ADAL" clId="{79040D0E-CB7B-4FE5-897E-91532856E845}" dt="2024-04-15T00:42:36.243" v="5907" actId="700"/>
          <ac:spMkLst>
            <pc:docMk/>
            <pc:sldMk cId="3890001693" sldId="444"/>
            <ac:spMk id="4" creationId="{D28EFD41-4868-39E7-83F6-A6498E3F7CB1}"/>
          </ac:spMkLst>
        </pc:spChg>
        <pc:spChg chg="add del mod ord">
          <ac:chgData name="Brooks, Prue" userId="0c26501c-1b0c-4149-89fd-67f0c8c31f06" providerId="ADAL" clId="{79040D0E-CB7B-4FE5-897E-91532856E845}" dt="2024-04-14T23:10:23.005" v="3745" actId="700"/>
          <ac:spMkLst>
            <pc:docMk/>
            <pc:sldMk cId="3890001693" sldId="444"/>
            <ac:spMk id="5" creationId="{F3190DBB-D7D9-78AA-3312-4F6410519D36}"/>
          </ac:spMkLst>
        </pc:spChg>
        <pc:spChg chg="add del mod ord">
          <ac:chgData name="Brooks, Prue" userId="0c26501c-1b0c-4149-89fd-67f0c8c31f06" providerId="ADAL" clId="{79040D0E-CB7B-4FE5-897E-91532856E845}" dt="2024-04-14T23:10:23.005" v="3745" actId="700"/>
          <ac:spMkLst>
            <pc:docMk/>
            <pc:sldMk cId="3890001693" sldId="444"/>
            <ac:spMk id="7" creationId="{39C9DDA7-0FB8-82B3-E735-4217AD2A0440}"/>
          </ac:spMkLst>
        </pc:spChg>
        <pc:spChg chg="del">
          <ac:chgData name="Brooks, Prue" userId="0c26501c-1b0c-4149-89fd-67f0c8c31f06" providerId="ADAL" clId="{79040D0E-CB7B-4FE5-897E-91532856E845}" dt="2024-04-14T23:08:59.516" v="3645" actId="478"/>
          <ac:spMkLst>
            <pc:docMk/>
            <pc:sldMk cId="3890001693" sldId="444"/>
            <ac:spMk id="8" creationId="{35E13D21-2A45-6C51-E6EE-F8A4AE90DB8F}"/>
          </ac:spMkLst>
        </pc:spChg>
        <pc:spChg chg="add del mod ord">
          <ac:chgData name="Brooks, Prue" userId="0c26501c-1b0c-4149-89fd-67f0c8c31f06" providerId="ADAL" clId="{79040D0E-CB7B-4FE5-897E-91532856E845}" dt="2024-04-14T23:11:14.726" v="3747" actId="478"/>
          <ac:spMkLst>
            <pc:docMk/>
            <pc:sldMk cId="3890001693" sldId="444"/>
            <ac:spMk id="9" creationId="{37C48D77-6DFA-933B-B5C2-705E481A777C}"/>
          </ac:spMkLst>
        </pc:spChg>
        <pc:spChg chg="add del mod ord">
          <ac:chgData name="Brooks, Prue" userId="0c26501c-1b0c-4149-89fd-67f0c8c31f06" providerId="ADAL" clId="{79040D0E-CB7B-4FE5-897E-91532856E845}" dt="2024-04-14T23:11:16.367" v="3748" actId="478"/>
          <ac:spMkLst>
            <pc:docMk/>
            <pc:sldMk cId="3890001693" sldId="444"/>
            <ac:spMk id="10" creationId="{E303F59F-1057-F226-DD66-A68F628AE425}"/>
          </ac:spMkLst>
        </pc:spChg>
        <pc:spChg chg="add mod ord">
          <ac:chgData name="Brooks, Prue" userId="0c26501c-1b0c-4149-89fd-67f0c8c31f06" providerId="ADAL" clId="{79040D0E-CB7B-4FE5-897E-91532856E845}" dt="2024-04-15T00:45:35.578" v="5971" actId="1035"/>
          <ac:spMkLst>
            <pc:docMk/>
            <pc:sldMk cId="3890001693" sldId="444"/>
            <ac:spMk id="12" creationId="{984EA7B0-56F0-641C-19BD-BF1C3098F1AB}"/>
          </ac:spMkLst>
        </pc:spChg>
        <pc:spChg chg="add del mod ord">
          <ac:chgData name="Brooks, Prue" userId="0c26501c-1b0c-4149-89fd-67f0c8c31f06" providerId="ADAL" clId="{79040D0E-CB7B-4FE5-897E-91532856E845}" dt="2024-04-14T23:11:20.278" v="3750" actId="478"/>
          <ac:spMkLst>
            <pc:docMk/>
            <pc:sldMk cId="3890001693" sldId="444"/>
            <ac:spMk id="14" creationId="{42D8B9EE-F05F-30F6-41E9-A525A826E0B0}"/>
          </ac:spMkLst>
        </pc:spChg>
        <pc:spChg chg="add del mod ord">
          <ac:chgData name="Brooks, Prue" userId="0c26501c-1b0c-4149-89fd-67f0c8c31f06" providerId="ADAL" clId="{79040D0E-CB7B-4FE5-897E-91532856E845}" dt="2024-04-14T23:11:22.046" v="3751" actId="478"/>
          <ac:spMkLst>
            <pc:docMk/>
            <pc:sldMk cId="3890001693" sldId="444"/>
            <ac:spMk id="16" creationId="{B2218326-5775-6895-0C88-537F13C82AB9}"/>
          </ac:spMkLst>
        </pc:spChg>
        <pc:spChg chg="add del mod ord">
          <ac:chgData name="Brooks, Prue" userId="0c26501c-1b0c-4149-89fd-67f0c8c31f06" providerId="ADAL" clId="{79040D0E-CB7B-4FE5-897E-91532856E845}" dt="2024-04-14T23:11:17.648" v="3749" actId="478"/>
          <ac:spMkLst>
            <pc:docMk/>
            <pc:sldMk cId="3890001693" sldId="444"/>
            <ac:spMk id="18" creationId="{AEED9BC5-AFA9-4E14-1909-988D6EDF10C5}"/>
          </ac:spMkLst>
        </pc:spChg>
        <pc:spChg chg="add del mod">
          <ac:chgData name="Brooks, Prue" userId="0c26501c-1b0c-4149-89fd-67f0c8c31f06" providerId="ADAL" clId="{79040D0E-CB7B-4FE5-897E-91532856E845}" dt="2024-04-14T23:20:03.787" v="4026" actId="478"/>
          <ac:spMkLst>
            <pc:docMk/>
            <pc:sldMk cId="3890001693" sldId="444"/>
            <ac:spMk id="20" creationId="{0420B65A-CF35-C09E-0BA3-FF1EA8EAD46F}"/>
          </ac:spMkLst>
        </pc:spChg>
        <pc:spChg chg="add del">
          <ac:chgData name="Brooks, Prue" userId="0c26501c-1b0c-4149-89fd-67f0c8c31f06" providerId="ADAL" clId="{79040D0E-CB7B-4FE5-897E-91532856E845}" dt="2024-04-14T23:21:03.908" v="4035" actId="478"/>
          <ac:spMkLst>
            <pc:docMk/>
            <pc:sldMk cId="3890001693" sldId="444"/>
            <ac:spMk id="22" creationId="{B93AC8D3-9E8E-604C-484E-9B476785B3A5}"/>
          </ac:spMkLst>
        </pc:spChg>
        <pc:spChg chg="add del mod">
          <ac:chgData name="Brooks, Prue" userId="0c26501c-1b0c-4149-89fd-67f0c8c31f06" providerId="ADAL" clId="{79040D0E-CB7B-4FE5-897E-91532856E845}" dt="2024-04-14T23:57:58.895" v="5678" actId="478"/>
          <ac:spMkLst>
            <pc:docMk/>
            <pc:sldMk cId="3890001693" sldId="444"/>
            <ac:spMk id="23" creationId="{F9BFDC31-F84F-C2BE-425F-AD6F13EC41C9}"/>
          </ac:spMkLst>
        </pc:spChg>
        <pc:spChg chg="add del mod">
          <ac:chgData name="Brooks, Prue" userId="0c26501c-1b0c-4149-89fd-67f0c8c31f06" providerId="ADAL" clId="{79040D0E-CB7B-4FE5-897E-91532856E845}" dt="2024-04-15T00:42:15.456" v="5901" actId="478"/>
          <ac:spMkLst>
            <pc:docMk/>
            <pc:sldMk cId="3890001693" sldId="444"/>
            <ac:spMk id="24" creationId="{2E91E871-F461-25C9-C4E4-CF076C07536E}"/>
          </ac:spMkLst>
        </pc:spChg>
        <pc:spChg chg="add del mod">
          <ac:chgData name="Brooks, Prue" userId="0c26501c-1b0c-4149-89fd-67f0c8c31f06" providerId="ADAL" clId="{79040D0E-CB7B-4FE5-897E-91532856E845}" dt="2024-04-14T23:57:57.121" v="5677" actId="478"/>
          <ac:spMkLst>
            <pc:docMk/>
            <pc:sldMk cId="3890001693" sldId="444"/>
            <ac:spMk id="25" creationId="{D0F9F8DE-E626-1934-0EA3-4F2C3F7A3A0C}"/>
          </ac:spMkLst>
        </pc:spChg>
        <pc:spChg chg="add del mod">
          <ac:chgData name="Brooks, Prue" userId="0c26501c-1b0c-4149-89fd-67f0c8c31f06" providerId="ADAL" clId="{79040D0E-CB7B-4FE5-897E-91532856E845}" dt="2024-04-14T23:57:57.121" v="5677" actId="478"/>
          <ac:spMkLst>
            <pc:docMk/>
            <pc:sldMk cId="3890001693" sldId="444"/>
            <ac:spMk id="26" creationId="{D501F336-DFA8-ED66-197F-522FEB4BB667}"/>
          </ac:spMkLst>
        </pc:spChg>
        <pc:spChg chg="add del mod">
          <ac:chgData name="Brooks, Prue" userId="0c26501c-1b0c-4149-89fd-67f0c8c31f06" providerId="ADAL" clId="{79040D0E-CB7B-4FE5-897E-91532856E845}" dt="2024-04-14T23:57:58.895" v="5678" actId="478"/>
          <ac:spMkLst>
            <pc:docMk/>
            <pc:sldMk cId="3890001693" sldId="444"/>
            <ac:spMk id="27" creationId="{2E47AD6E-371F-F4F8-4CDA-B612D0DE4A7C}"/>
          </ac:spMkLst>
        </pc:spChg>
        <pc:spChg chg="add del mod">
          <ac:chgData name="Brooks, Prue" userId="0c26501c-1b0c-4149-89fd-67f0c8c31f06" providerId="ADAL" clId="{79040D0E-CB7B-4FE5-897E-91532856E845}" dt="2024-04-15T00:42:19.409" v="5904" actId="478"/>
          <ac:spMkLst>
            <pc:docMk/>
            <pc:sldMk cId="3890001693" sldId="444"/>
            <ac:spMk id="28" creationId="{14DC65E4-A394-101A-9D45-63CB0CA3DAAB}"/>
          </ac:spMkLst>
        </pc:spChg>
        <pc:spChg chg="add del mod">
          <ac:chgData name="Brooks, Prue" userId="0c26501c-1b0c-4149-89fd-67f0c8c31f06" providerId="ADAL" clId="{79040D0E-CB7B-4FE5-897E-91532856E845}" dt="2024-04-15T00:42:16.575" v="5902" actId="478"/>
          <ac:spMkLst>
            <pc:docMk/>
            <pc:sldMk cId="3890001693" sldId="444"/>
            <ac:spMk id="29" creationId="{F2F1DBB6-D0F3-3FA9-2A22-61468275EBD8}"/>
          </ac:spMkLst>
        </pc:spChg>
        <pc:spChg chg="add del mod">
          <ac:chgData name="Brooks, Prue" userId="0c26501c-1b0c-4149-89fd-67f0c8c31f06" providerId="ADAL" clId="{79040D0E-CB7B-4FE5-897E-91532856E845}" dt="2024-04-15T00:42:18.079" v="5903" actId="478"/>
          <ac:spMkLst>
            <pc:docMk/>
            <pc:sldMk cId="3890001693" sldId="444"/>
            <ac:spMk id="30" creationId="{7A5911E1-4417-9E44-A3B6-49DEBEC5BB48}"/>
          </ac:spMkLst>
        </pc:spChg>
        <pc:spChg chg="add del mod">
          <ac:chgData name="Brooks, Prue" userId="0c26501c-1b0c-4149-89fd-67f0c8c31f06" providerId="ADAL" clId="{79040D0E-CB7B-4FE5-897E-91532856E845}" dt="2024-04-15T00:42:27.800" v="5905" actId="6264"/>
          <ac:spMkLst>
            <pc:docMk/>
            <pc:sldMk cId="3890001693" sldId="444"/>
            <ac:spMk id="31" creationId="{92F8D915-9CFF-86F9-942D-FF6F0B816F13}"/>
          </ac:spMkLst>
        </pc:spChg>
        <pc:spChg chg="add del mod">
          <ac:chgData name="Brooks, Prue" userId="0c26501c-1b0c-4149-89fd-67f0c8c31f06" providerId="ADAL" clId="{79040D0E-CB7B-4FE5-897E-91532856E845}" dt="2024-04-15T00:42:27.800" v="5905" actId="6264"/>
          <ac:spMkLst>
            <pc:docMk/>
            <pc:sldMk cId="3890001693" sldId="444"/>
            <ac:spMk id="32" creationId="{53BD798C-7E30-7624-5333-4C8089A9B8C3}"/>
          </ac:spMkLst>
        </pc:spChg>
        <pc:spChg chg="add del mod ord">
          <ac:chgData name="Brooks, Prue" userId="0c26501c-1b0c-4149-89fd-67f0c8c31f06" providerId="ADAL" clId="{79040D0E-CB7B-4FE5-897E-91532856E845}" dt="2024-04-15T00:42:36.243" v="5907" actId="700"/>
          <ac:spMkLst>
            <pc:docMk/>
            <pc:sldMk cId="3890001693" sldId="444"/>
            <ac:spMk id="33" creationId="{071E6847-228E-AE12-9417-279ECD9935EB}"/>
          </ac:spMkLst>
        </pc:spChg>
        <pc:spChg chg="add del mod ord">
          <ac:chgData name="Brooks, Prue" userId="0c26501c-1b0c-4149-89fd-67f0c8c31f06" providerId="ADAL" clId="{79040D0E-CB7B-4FE5-897E-91532856E845}" dt="2024-04-15T00:42:36.243" v="5907" actId="700"/>
          <ac:spMkLst>
            <pc:docMk/>
            <pc:sldMk cId="3890001693" sldId="444"/>
            <ac:spMk id="34" creationId="{174E19F6-B947-155B-DEE9-1A4AADBD943B}"/>
          </ac:spMkLst>
        </pc:spChg>
        <pc:spChg chg="add del mod ord">
          <ac:chgData name="Brooks, Prue" userId="0c26501c-1b0c-4149-89fd-67f0c8c31f06" providerId="ADAL" clId="{79040D0E-CB7B-4FE5-897E-91532856E845}" dt="2024-04-15T00:42:36.243" v="5907" actId="700"/>
          <ac:spMkLst>
            <pc:docMk/>
            <pc:sldMk cId="3890001693" sldId="444"/>
            <ac:spMk id="35" creationId="{72DFA7B6-C8BB-DD75-50A4-9C8C3F163ACD}"/>
          </ac:spMkLst>
        </pc:spChg>
        <pc:spChg chg="add del mod ord">
          <ac:chgData name="Brooks, Prue" userId="0c26501c-1b0c-4149-89fd-67f0c8c31f06" providerId="ADAL" clId="{79040D0E-CB7B-4FE5-897E-91532856E845}" dt="2024-04-15T00:42:36.243" v="5907" actId="700"/>
          <ac:spMkLst>
            <pc:docMk/>
            <pc:sldMk cId="3890001693" sldId="444"/>
            <ac:spMk id="36" creationId="{F48DB864-7067-E83C-8F58-FA143941BD13}"/>
          </ac:spMkLst>
        </pc:spChg>
        <pc:spChg chg="add del mod ord">
          <ac:chgData name="Brooks, Prue" userId="0c26501c-1b0c-4149-89fd-67f0c8c31f06" providerId="ADAL" clId="{79040D0E-CB7B-4FE5-897E-91532856E845}" dt="2024-04-15T00:42:36.243" v="5907" actId="700"/>
          <ac:spMkLst>
            <pc:docMk/>
            <pc:sldMk cId="3890001693" sldId="444"/>
            <ac:spMk id="37" creationId="{7F146675-76E8-AD7C-1CD8-D0BE1F7D1EB0}"/>
          </ac:spMkLst>
        </pc:spChg>
        <pc:spChg chg="add del mod ord">
          <ac:chgData name="Brooks, Prue" userId="0c26501c-1b0c-4149-89fd-67f0c8c31f06" providerId="ADAL" clId="{79040D0E-CB7B-4FE5-897E-91532856E845}" dt="2024-04-15T00:43:08.560" v="5913" actId="478"/>
          <ac:spMkLst>
            <pc:docMk/>
            <pc:sldMk cId="3890001693" sldId="444"/>
            <ac:spMk id="38" creationId="{2DA1AD79-1C51-641A-93F3-EE446DE69E07}"/>
          </ac:spMkLst>
        </pc:spChg>
        <pc:spChg chg="add mod">
          <ac:chgData name="Brooks, Prue" userId="0c26501c-1b0c-4149-89fd-67f0c8c31f06" providerId="ADAL" clId="{79040D0E-CB7B-4FE5-897E-91532856E845}" dt="2024-04-15T00:45:35.578" v="5971" actId="1035"/>
          <ac:spMkLst>
            <pc:docMk/>
            <pc:sldMk cId="3890001693" sldId="444"/>
            <ac:spMk id="39" creationId="{C2D46267-80A3-E726-5426-993CED419606}"/>
          </ac:spMkLst>
        </pc:spChg>
        <pc:spChg chg="add mod">
          <ac:chgData name="Brooks, Prue" userId="0c26501c-1b0c-4149-89fd-67f0c8c31f06" providerId="ADAL" clId="{79040D0E-CB7B-4FE5-897E-91532856E845}" dt="2024-04-15T00:45:35.578" v="5971" actId="1035"/>
          <ac:spMkLst>
            <pc:docMk/>
            <pc:sldMk cId="3890001693" sldId="444"/>
            <ac:spMk id="40" creationId="{FA9567E0-B01C-EEAC-8DE2-FA24979EBC38}"/>
          </ac:spMkLst>
        </pc:spChg>
        <pc:spChg chg="add mod">
          <ac:chgData name="Brooks, Prue" userId="0c26501c-1b0c-4149-89fd-67f0c8c31f06" providerId="ADAL" clId="{79040D0E-CB7B-4FE5-897E-91532856E845}" dt="2024-04-15T00:45:35.578" v="5971" actId="1035"/>
          <ac:spMkLst>
            <pc:docMk/>
            <pc:sldMk cId="3890001693" sldId="444"/>
            <ac:spMk id="41" creationId="{ECA0504F-6D5B-EA6D-E348-3F9CAFD9FA57}"/>
          </ac:spMkLst>
        </pc:spChg>
        <pc:picChg chg="mod modCrop">
          <ac:chgData name="Brooks, Prue" userId="0c26501c-1b0c-4149-89fd-67f0c8c31f06" providerId="ADAL" clId="{79040D0E-CB7B-4FE5-897E-91532856E845}" dt="2024-04-15T00:47:10.257" v="5982" actId="1076"/>
          <ac:picMkLst>
            <pc:docMk/>
            <pc:sldMk cId="3890001693" sldId="444"/>
            <ac:picMk id="3" creationId="{83FBF45B-0DBB-462F-51C8-B02BCC649067}"/>
          </ac:picMkLst>
        </pc:picChg>
        <pc:picChg chg="mod modCrop">
          <ac:chgData name="Brooks, Prue" userId="0c26501c-1b0c-4149-89fd-67f0c8c31f06" providerId="ADAL" clId="{79040D0E-CB7B-4FE5-897E-91532856E845}" dt="2024-04-15T00:47:13.827" v="5983" actId="1076"/>
          <ac:picMkLst>
            <pc:docMk/>
            <pc:sldMk cId="3890001693" sldId="444"/>
            <ac:picMk id="11" creationId="{CDC5DF3C-0B12-99BD-02DA-7A2259AF7557}"/>
          </ac:picMkLst>
        </pc:picChg>
        <pc:picChg chg="mod modCrop">
          <ac:chgData name="Brooks, Prue" userId="0c26501c-1b0c-4149-89fd-67f0c8c31f06" providerId="ADAL" clId="{79040D0E-CB7B-4FE5-897E-91532856E845}" dt="2024-04-15T00:47:46.641" v="5987" actId="14100"/>
          <ac:picMkLst>
            <pc:docMk/>
            <pc:sldMk cId="3890001693" sldId="444"/>
            <ac:picMk id="13" creationId="{1D0E0D7E-888A-7341-3572-1DF575CB937D}"/>
          </ac:picMkLst>
        </pc:picChg>
        <pc:picChg chg="mod modCrop">
          <ac:chgData name="Brooks, Prue" userId="0c26501c-1b0c-4149-89fd-67f0c8c31f06" providerId="ADAL" clId="{79040D0E-CB7B-4FE5-897E-91532856E845}" dt="2024-04-15T00:47:01.947" v="5980" actId="1076"/>
          <ac:picMkLst>
            <pc:docMk/>
            <pc:sldMk cId="3890001693" sldId="444"/>
            <ac:picMk id="15" creationId="{BA1BCAF5-8F81-4032-B6F4-86312CFCE6B4}"/>
          </ac:picMkLst>
        </pc:picChg>
        <pc:picChg chg="mod modCrop">
          <ac:chgData name="Brooks, Prue" userId="0c26501c-1b0c-4149-89fd-67f0c8c31f06" providerId="ADAL" clId="{79040D0E-CB7B-4FE5-897E-91532856E845}" dt="2024-04-15T00:47:05.049" v="5981" actId="1076"/>
          <ac:picMkLst>
            <pc:docMk/>
            <pc:sldMk cId="3890001693" sldId="444"/>
            <ac:picMk id="17" creationId="{CBBA1AE7-DC8C-7E4F-A4F4-B5B9BE15022F}"/>
          </ac:picMkLst>
        </pc:picChg>
        <pc:picChg chg="add del mod">
          <ac:chgData name="Brooks, Prue" userId="0c26501c-1b0c-4149-89fd-67f0c8c31f06" providerId="ADAL" clId="{79040D0E-CB7B-4FE5-897E-91532856E845}" dt="2024-04-14T23:57:57.121" v="5677" actId="478"/>
          <ac:picMkLst>
            <pc:docMk/>
            <pc:sldMk cId="3890001693" sldId="444"/>
            <ac:picMk id="19" creationId="{0C1A016F-CCBE-B986-2089-351208A1245F}"/>
          </ac:picMkLst>
        </pc:picChg>
        <pc:picChg chg="mod modCrop">
          <ac:chgData name="Brooks, Prue" userId="0c26501c-1b0c-4149-89fd-67f0c8c31f06" providerId="ADAL" clId="{79040D0E-CB7B-4FE5-897E-91532856E845}" dt="2024-04-15T00:47:23.423" v="5984" actId="1076"/>
          <ac:picMkLst>
            <pc:docMk/>
            <pc:sldMk cId="3890001693" sldId="444"/>
            <ac:picMk id="21" creationId="{96E7447B-B1E7-0E8A-AD63-44028321440C}"/>
          </ac:picMkLst>
        </pc:picChg>
      </pc:sldChg>
      <pc:sldChg chg="addSp delSp modSp del mod ord chgLayout">
        <pc:chgData name="Brooks, Prue" userId="0c26501c-1b0c-4149-89fd-67f0c8c31f06" providerId="ADAL" clId="{79040D0E-CB7B-4FE5-897E-91532856E845}" dt="2024-04-15T01:22:04.819" v="6722" actId="47"/>
        <pc:sldMkLst>
          <pc:docMk/>
          <pc:sldMk cId="472057450" sldId="445"/>
        </pc:sldMkLst>
        <pc:spChg chg="add del mod">
          <ac:chgData name="Brooks, Prue" userId="0c26501c-1b0c-4149-89fd-67f0c8c31f06" providerId="ADAL" clId="{79040D0E-CB7B-4FE5-897E-91532856E845}" dt="2024-04-14T22:17:35.391" v="1382" actId="6264"/>
          <ac:spMkLst>
            <pc:docMk/>
            <pc:sldMk cId="472057450" sldId="445"/>
            <ac:spMk id="2" creationId="{6B005249-149E-5881-5A51-F287EBA59EF5}"/>
          </ac:spMkLst>
        </pc:spChg>
        <pc:spChg chg="add mod ord">
          <ac:chgData name="Brooks, Prue" userId="0c26501c-1b0c-4149-89fd-67f0c8c31f06" providerId="ADAL" clId="{79040D0E-CB7B-4FE5-897E-91532856E845}" dt="2024-04-14T23:59:36.978" v="5746" actId="21"/>
          <ac:spMkLst>
            <pc:docMk/>
            <pc:sldMk cId="472057450" sldId="445"/>
            <ac:spMk id="3" creationId="{5F247CA5-4E37-63F2-EE1C-E6AB18A1CD56}"/>
          </ac:spMkLst>
        </pc:spChg>
        <pc:spChg chg="mod ord">
          <ac:chgData name="Brooks, Prue" userId="0c26501c-1b0c-4149-89fd-67f0c8c31f06" providerId="ADAL" clId="{79040D0E-CB7B-4FE5-897E-91532856E845}" dt="2024-04-14T23:59:05.029" v="5744" actId="20577"/>
          <ac:spMkLst>
            <pc:docMk/>
            <pc:sldMk cId="472057450" sldId="445"/>
            <ac:spMk id="4" creationId="{8E6281CC-E4AB-1569-401A-3ACE2C1C51D3}"/>
          </ac:spMkLst>
        </pc:spChg>
        <pc:spChg chg="add del mod ord">
          <ac:chgData name="Brooks, Prue" userId="0c26501c-1b0c-4149-89fd-67f0c8c31f06" providerId="ADAL" clId="{79040D0E-CB7B-4FE5-897E-91532856E845}" dt="2024-04-14T23:58:13.932" v="5680"/>
          <ac:spMkLst>
            <pc:docMk/>
            <pc:sldMk cId="472057450" sldId="445"/>
            <ac:spMk id="7" creationId="{9B54D7EC-8372-DD41-2D51-FFAC41FAAFE6}"/>
          </ac:spMkLst>
        </pc:spChg>
        <pc:spChg chg="add del">
          <ac:chgData name="Brooks, Prue" userId="0c26501c-1b0c-4149-89fd-67f0c8c31f06" providerId="ADAL" clId="{79040D0E-CB7B-4FE5-897E-91532856E845}" dt="2024-04-14T23:59:43.370" v="5748" actId="22"/>
          <ac:spMkLst>
            <pc:docMk/>
            <pc:sldMk cId="472057450" sldId="445"/>
            <ac:spMk id="11" creationId="{831A941E-209C-7765-C32E-AAD0B814C63E}"/>
          </ac:spMkLst>
        </pc:spChg>
        <pc:spChg chg="add del mod">
          <ac:chgData name="Brooks, Prue" userId="0c26501c-1b0c-4149-89fd-67f0c8c31f06" providerId="ADAL" clId="{79040D0E-CB7B-4FE5-897E-91532856E845}" dt="2024-04-15T00:15:14.363" v="5886"/>
          <ac:spMkLst>
            <pc:docMk/>
            <pc:sldMk cId="472057450" sldId="445"/>
            <ac:spMk id="13" creationId="{155B7043-BABB-CCBF-AF42-50D50D7BCA23}"/>
          </ac:spMkLst>
        </pc:spChg>
        <pc:picChg chg="del mod modCrop">
          <ac:chgData name="Brooks, Prue" userId="0c26501c-1b0c-4149-89fd-67f0c8c31f06" providerId="ADAL" clId="{79040D0E-CB7B-4FE5-897E-91532856E845}" dt="2024-04-14T23:58:07.946" v="5679" actId="21"/>
          <ac:picMkLst>
            <pc:docMk/>
            <pc:sldMk cId="472057450" sldId="445"/>
            <ac:picMk id="5" creationId="{9A1801F1-863A-3FC6-ADA9-CB505812116A}"/>
          </ac:picMkLst>
        </pc:picChg>
        <pc:picChg chg="add del mod">
          <ac:chgData name="Brooks, Prue" userId="0c26501c-1b0c-4149-89fd-67f0c8c31f06" providerId="ADAL" clId="{79040D0E-CB7B-4FE5-897E-91532856E845}" dt="2024-04-15T00:15:11.395" v="5885" actId="478"/>
          <ac:picMkLst>
            <pc:docMk/>
            <pc:sldMk cId="472057450" sldId="445"/>
            <ac:picMk id="9" creationId="{9A1801F1-863A-3FC6-ADA9-CB505812116A}"/>
          </ac:picMkLst>
        </pc:picChg>
        <pc:picChg chg="add mod">
          <ac:chgData name="Brooks, Prue" userId="0c26501c-1b0c-4149-89fd-67f0c8c31f06" providerId="ADAL" clId="{79040D0E-CB7B-4FE5-897E-91532856E845}" dt="2024-04-15T00:15:14.363" v="5886"/>
          <ac:picMkLst>
            <pc:docMk/>
            <pc:sldMk cId="472057450" sldId="445"/>
            <ac:picMk id="4098" creationId="{47442336-CC8F-C330-8D2D-6170F27E53EA}"/>
          </ac:picMkLst>
        </pc:picChg>
        <pc:picChg chg="add mod">
          <ac:chgData name="Brooks, Prue" userId="0c26501c-1b0c-4149-89fd-67f0c8c31f06" providerId="ADAL" clId="{79040D0E-CB7B-4FE5-897E-91532856E845}" dt="2024-04-15T00:15:40.221" v="5892" actId="1076"/>
          <ac:picMkLst>
            <pc:docMk/>
            <pc:sldMk cId="472057450" sldId="445"/>
            <ac:picMk id="4100" creationId="{68E80968-6C88-4451-537B-3E7C95128231}"/>
          </ac:picMkLst>
        </pc:picChg>
        <pc:picChg chg="add mod">
          <ac:chgData name="Brooks, Prue" userId="0c26501c-1b0c-4149-89fd-67f0c8c31f06" providerId="ADAL" clId="{79040D0E-CB7B-4FE5-897E-91532856E845}" dt="2024-04-15T00:15:30.389" v="5890" actId="1076"/>
          <ac:picMkLst>
            <pc:docMk/>
            <pc:sldMk cId="472057450" sldId="445"/>
            <ac:picMk id="4102" creationId="{5DED3472-0FDE-2505-1A9A-5FE2CF901685}"/>
          </ac:picMkLst>
        </pc:picChg>
      </pc:sldChg>
      <pc:sldChg chg="addSp delSp modSp mod ord chgLayout">
        <pc:chgData name="Brooks, Prue" userId="0c26501c-1b0c-4149-89fd-67f0c8c31f06" providerId="ADAL" clId="{79040D0E-CB7B-4FE5-897E-91532856E845}" dt="2024-04-15T01:25:39.643" v="6740" actId="14100"/>
        <pc:sldMkLst>
          <pc:docMk/>
          <pc:sldMk cId="3240712688" sldId="446"/>
        </pc:sldMkLst>
        <pc:spChg chg="del mod">
          <ac:chgData name="Brooks, Prue" userId="0c26501c-1b0c-4149-89fd-67f0c8c31f06" providerId="ADAL" clId="{79040D0E-CB7B-4FE5-897E-91532856E845}" dt="2024-04-15T00:52:36.018" v="5995" actId="478"/>
          <ac:spMkLst>
            <pc:docMk/>
            <pc:sldMk cId="3240712688" sldId="446"/>
            <ac:spMk id="2" creationId="{DB1BBB70-DE67-6F72-97E8-A94E8EAA427F}"/>
          </ac:spMkLst>
        </pc:spChg>
        <pc:spChg chg="add del mod">
          <ac:chgData name="Brooks, Prue" userId="0c26501c-1b0c-4149-89fd-67f0c8c31f06" providerId="ADAL" clId="{79040D0E-CB7B-4FE5-897E-91532856E845}" dt="2024-04-14T22:17:39.536" v="1383" actId="6264"/>
          <ac:spMkLst>
            <pc:docMk/>
            <pc:sldMk cId="3240712688" sldId="446"/>
            <ac:spMk id="3" creationId="{7863237B-2705-41EC-EB33-DB0AC6BE343D}"/>
          </ac:spMkLst>
        </pc:spChg>
        <pc:spChg chg="mod ord">
          <ac:chgData name="Brooks, Prue" userId="0c26501c-1b0c-4149-89fd-67f0c8c31f06" providerId="ADAL" clId="{79040D0E-CB7B-4FE5-897E-91532856E845}" dt="2024-04-15T01:25:39.643" v="6740" actId="14100"/>
          <ac:spMkLst>
            <pc:docMk/>
            <pc:sldMk cId="3240712688" sldId="446"/>
            <ac:spMk id="4" creationId="{33BBC12B-B02A-7AED-03A7-421189015833}"/>
          </ac:spMkLst>
        </pc:spChg>
        <pc:spChg chg="add mod ord">
          <ac:chgData name="Brooks, Prue" userId="0c26501c-1b0c-4149-89fd-67f0c8c31f06" providerId="ADAL" clId="{79040D0E-CB7B-4FE5-897E-91532856E845}" dt="2024-04-15T01:16:27.512" v="6535" actId="27636"/>
          <ac:spMkLst>
            <pc:docMk/>
            <pc:sldMk cId="3240712688" sldId="446"/>
            <ac:spMk id="5" creationId="{84F22605-5C46-9084-A42C-F620FA7F1BCE}"/>
          </ac:spMkLst>
        </pc:spChg>
        <pc:spChg chg="del">
          <ac:chgData name="Brooks, Prue" userId="0c26501c-1b0c-4149-89fd-67f0c8c31f06" providerId="ADAL" clId="{79040D0E-CB7B-4FE5-897E-91532856E845}" dt="2024-04-15T00:49:56.330" v="5988" actId="478"/>
          <ac:spMkLst>
            <pc:docMk/>
            <pc:sldMk cId="3240712688" sldId="446"/>
            <ac:spMk id="8" creationId="{44EEA399-69DA-BCA6-D53C-DAF327282F34}"/>
          </ac:spMkLst>
        </pc:spChg>
        <pc:spChg chg="add del mod ord">
          <ac:chgData name="Brooks, Prue" userId="0c26501c-1b0c-4149-89fd-67f0c8c31f06" providerId="ADAL" clId="{79040D0E-CB7B-4FE5-897E-91532856E845}" dt="2024-04-15T00:50:10.693" v="5990"/>
          <ac:spMkLst>
            <pc:docMk/>
            <pc:sldMk cId="3240712688" sldId="446"/>
            <ac:spMk id="9" creationId="{1A74DC83-7427-E070-13FB-2F294FDF1460}"/>
          </ac:spMkLst>
        </pc:spChg>
        <pc:picChg chg="del">
          <ac:chgData name="Brooks, Prue" userId="0c26501c-1b0c-4149-89fd-67f0c8c31f06" providerId="ADAL" clId="{79040D0E-CB7B-4FE5-897E-91532856E845}" dt="2024-04-15T00:50:08.748" v="5989" actId="21"/>
          <ac:picMkLst>
            <pc:docMk/>
            <pc:sldMk cId="3240712688" sldId="446"/>
            <ac:picMk id="7" creationId="{E5EA0945-A394-3585-EF11-13A992376036}"/>
          </ac:picMkLst>
        </pc:picChg>
        <pc:picChg chg="add mod">
          <ac:chgData name="Brooks, Prue" userId="0c26501c-1b0c-4149-89fd-67f0c8c31f06" providerId="ADAL" clId="{79040D0E-CB7B-4FE5-897E-91532856E845}" dt="2024-04-15T01:25:19.393" v="6738" actId="1076"/>
          <ac:picMkLst>
            <pc:docMk/>
            <pc:sldMk cId="3240712688" sldId="446"/>
            <ac:picMk id="10" creationId="{E5EA0945-A394-3585-EF11-13A992376036}"/>
          </ac:picMkLst>
        </pc:picChg>
        <pc:picChg chg="add mod">
          <ac:chgData name="Brooks, Prue" userId="0c26501c-1b0c-4149-89fd-67f0c8c31f06" providerId="ADAL" clId="{79040D0E-CB7B-4FE5-897E-91532856E845}" dt="2024-04-15T01:25:26.550" v="6739" actId="1076"/>
          <ac:picMkLst>
            <pc:docMk/>
            <pc:sldMk cId="3240712688" sldId="446"/>
            <ac:picMk id="11" creationId="{32CA0E97-66EF-401C-1037-43C5FFCA175C}"/>
          </ac:picMkLst>
        </pc:picChg>
      </pc:sldChg>
      <pc:sldChg chg="addSp delSp modSp new mod modClrScheme chgLayout">
        <pc:chgData name="Brooks, Prue" userId="0c26501c-1b0c-4149-89fd-67f0c8c31f06" providerId="ADAL" clId="{79040D0E-CB7B-4FE5-897E-91532856E845}" dt="2024-04-14T22:57:28.926" v="3323" actId="6549"/>
        <pc:sldMkLst>
          <pc:docMk/>
          <pc:sldMk cId="201853866" sldId="447"/>
        </pc:sldMkLst>
        <pc:spChg chg="add mod ord">
          <ac:chgData name="Brooks, Prue" userId="0c26501c-1b0c-4149-89fd-67f0c8c31f06" providerId="ADAL" clId="{79040D0E-CB7B-4FE5-897E-91532856E845}" dt="2024-04-14T22:50:57.517" v="2740" actId="700"/>
          <ac:spMkLst>
            <pc:docMk/>
            <pc:sldMk cId="201853866" sldId="447"/>
            <ac:spMk id="2" creationId="{2D6E8ED3-461B-AA14-E67C-403CAA737A39}"/>
          </ac:spMkLst>
        </pc:spChg>
        <pc:spChg chg="add del mod">
          <ac:chgData name="Brooks, Prue" userId="0c26501c-1b0c-4149-89fd-67f0c8c31f06" providerId="ADAL" clId="{79040D0E-CB7B-4FE5-897E-91532856E845}" dt="2024-04-14T22:46:11.311" v="2591"/>
          <ac:spMkLst>
            <pc:docMk/>
            <pc:sldMk cId="201853866" sldId="447"/>
            <ac:spMk id="3" creationId="{0D016D07-E69C-E2DF-AA10-55C2D481FC9D}"/>
          </ac:spMkLst>
        </pc:spChg>
        <pc:spChg chg="add mod ord">
          <ac:chgData name="Brooks, Prue" userId="0c26501c-1b0c-4149-89fd-67f0c8c31f06" providerId="ADAL" clId="{79040D0E-CB7B-4FE5-897E-91532856E845}" dt="2024-04-14T22:57:28.926" v="3323" actId="6549"/>
          <ac:spMkLst>
            <pc:docMk/>
            <pc:sldMk cId="201853866" sldId="447"/>
            <ac:spMk id="5" creationId="{3C109006-1082-1A09-5CE0-4C95BAE23006}"/>
          </ac:spMkLst>
        </pc:spChg>
        <pc:picChg chg="add mod ord">
          <ac:chgData name="Brooks, Prue" userId="0c26501c-1b0c-4149-89fd-67f0c8c31f06" providerId="ADAL" clId="{79040D0E-CB7B-4FE5-897E-91532856E845}" dt="2024-04-14T22:50:57.517" v="2740" actId="700"/>
          <ac:picMkLst>
            <pc:docMk/>
            <pc:sldMk cId="201853866" sldId="447"/>
            <ac:picMk id="4" creationId="{00000000-0000-0000-0000-000000000000}"/>
          </ac:picMkLst>
        </pc:picChg>
      </pc:sldChg>
      <pc:sldChg chg="addSp delSp modSp new mod chgLayout">
        <pc:chgData name="Brooks, Prue" userId="0c26501c-1b0c-4149-89fd-67f0c8c31f06" providerId="ADAL" clId="{79040D0E-CB7B-4FE5-897E-91532856E845}" dt="2024-04-15T00:03:10.862" v="5794"/>
        <pc:sldMkLst>
          <pc:docMk/>
          <pc:sldMk cId="42332485" sldId="448"/>
        </pc:sldMkLst>
        <pc:spChg chg="add mod">
          <ac:chgData name="Brooks, Prue" userId="0c26501c-1b0c-4149-89fd-67f0c8c31f06" providerId="ADAL" clId="{79040D0E-CB7B-4FE5-897E-91532856E845}" dt="2024-04-14T23:08:07.113" v="3644" actId="20577"/>
          <ac:spMkLst>
            <pc:docMk/>
            <pc:sldMk cId="42332485" sldId="448"/>
            <ac:spMk id="2" creationId="{D6347B18-7A96-63E6-DAA4-1E0A358AD2C0}"/>
          </ac:spMkLst>
        </pc:spChg>
        <pc:spChg chg="add del mod">
          <ac:chgData name="Brooks, Prue" userId="0c26501c-1b0c-4149-89fd-67f0c8c31f06" providerId="ADAL" clId="{79040D0E-CB7B-4FE5-897E-91532856E845}" dt="2024-04-15T00:03:10.862" v="5794"/>
          <ac:spMkLst>
            <pc:docMk/>
            <pc:sldMk cId="42332485" sldId="448"/>
            <ac:spMk id="3" creationId="{AB1C1ABD-445A-4CF4-B59B-140E99404DC5}"/>
          </ac:spMkLst>
        </pc:spChg>
        <pc:picChg chg="add mod">
          <ac:chgData name="Brooks, Prue" userId="0c26501c-1b0c-4149-89fd-67f0c8c31f06" providerId="ADAL" clId="{79040D0E-CB7B-4FE5-897E-91532856E845}" dt="2024-04-15T00:03:10.862" v="5794"/>
          <ac:picMkLst>
            <pc:docMk/>
            <pc:sldMk cId="42332485" sldId="448"/>
            <ac:picMk id="3074" creationId="{C3FB04B6-666C-3F94-6BFF-69819149628C}"/>
          </ac:picMkLst>
        </pc:picChg>
      </pc:sldChg>
      <pc:sldChg chg="addSp delSp modSp add mod ord chgLayout">
        <pc:chgData name="Brooks, Prue" userId="0c26501c-1b0c-4149-89fd-67f0c8c31f06" providerId="ADAL" clId="{79040D0E-CB7B-4FE5-897E-91532856E845}" dt="2024-04-15T00:41:55.846" v="5900"/>
        <pc:sldMkLst>
          <pc:docMk/>
          <pc:sldMk cId="4154493718" sldId="449"/>
        </pc:sldMkLst>
        <pc:spChg chg="mod ord">
          <ac:chgData name="Brooks, Prue" userId="0c26501c-1b0c-4149-89fd-67f0c8c31f06" providerId="ADAL" clId="{79040D0E-CB7B-4FE5-897E-91532856E845}" dt="2024-04-14T23:35:41.328" v="4108" actId="20577"/>
          <ac:spMkLst>
            <pc:docMk/>
            <pc:sldMk cId="4154493718" sldId="449"/>
            <ac:spMk id="4" creationId="{80F285D3-BA64-4893-6A1B-207FBF8947D8}"/>
          </ac:spMkLst>
        </pc:spChg>
        <pc:spChg chg="add del mod">
          <ac:chgData name="Brooks, Prue" userId="0c26501c-1b0c-4149-89fd-67f0c8c31f06" providerId="ADAL" clId="{79040D0E-CB7B-4FE5-897E-91532856E845}" dt="2024-04-14T23:34:57.534" v="4086" actId="6264"/>
          <ac:spMkLst>
            <pc:docMk/>
            <pc:sldMk cId="4154493718" sldId="449"/>
            <ac:spMk id="5" creationId="{28B6C572-F998-957E-2EE9-6CDCEC87FDDD}"/>
          </ac:spMkLst>
        </pc:spChg>
        <pc:spChg chg="add del mod">
          <ac:chgData name="Brooks, Prue" userId="0c26501c-1b0c-4149-89fd-67f0c8c31f06" providerId="ADAL" clId="{79040D0E-CB7B-4FE5-897E-91532856E845}" dt="2024-04-14T23:34:57.534" v="4086" actId="6264"/>
          <ac:spMkLst>
            <pc:docMk/>
            <pc:sldMk cId="4154493718" sldId="449"/>
            <ac:spMk id="7" creationId="{3EBAAA9C-6B68-540E-7AD3-E5EC98433D8A}"/>
          </ac:spMkLst>
        </pc:spChg>
        <pc:spChg chg="add mod ord">
          <ac:chgData name="Brooks, Prue" userId="0c26501c-1b0c-4149-89fd-67f0c8c31f06" providerId="ADAL" clId="{79040D0E-CB7B-4FE5-897E-91532856E845}" dt="2024-04-14T23:49:00.734" v="5098" actId="20577"/>
          <ac:spMkLst>
            <pc:docMk/>
            <pc:sldMk cId="4154493718" sldId="449"/>
            <ac:spMk id="8" creationId="{EB21C444-D434-1C50-77A7-B86C099FEA08}"/>
          </ac:spMkLst>
        </pc:spChg>
        <pc:spChg chg="add del mod ord">
          <ac:chgData name="Brooks, Prue" userId="0c26501c-1b0c-4149-89fd-67f0c8c31f06" providerId="ADAL" clId="{79040D0E-CB7B-4FE5-897E-91532856E845}" dt="2024-04-14T23:35:14.541" v="4096"/>
          <ac:spMkLst>
            <pc:docMk/>
            <pc:sldMk cId="4154493718" sldId="449"/>
            <ac:spMk id="9" creationId="{888062C0-EE6B-DB12-7C06-11AA6EB7E11D}"/>
          </ac:spMkLst>
        </pc:spChg>
        <pc:spChg chg="add mod ord">
          <ac:chgData name="Brooks, Prue" userId="0c26501c-1b0c-4149-89fd-67f0c8c31f06" providerId="ADAL" clId="{79040D0E-CB7B-4FE5-897E-91532856E845}" dt="2024-04-14T23:52:51.387" v="5200" actId="20577"/>
          <ac:spMkLst>
            <pc:docMk/>
            <pc:sldMk cId="4154493718" sldId="449"/>
            <ac:spMk id="10" creationId="{EB7A4A21-4405-3E88-3BD4-7E941EAD58E3}"/>
          </ac:spMkLst>
        </pc:spChg>
        <pc:spChg chg="del">
          <ac:chgData name="Brooks, Prue" userId="0c26501c-1b0c-4149-89fd-67f0c8c31f06" providerId="ADAL" clId="{79040D0E-CB7B-4FE5-897E-91532856E845}" dt="2024-04-14T23:34:51.826" v="4082" actId="478"/>
          <ac:spMkLst>
            <pc:docMk/>
            <pc:sldMk cId="4154493718" sldId="449"/>
            <ac:spMk id="12" creationId="{D5E431D1-72B3-0CDE-6A79-8C6AE1CD3CDB}"/>
          </ac:spMkLst>
        </pc:spChg>
        <pc:spChg chg="add mod ord">
          <ac:chgData name="Brooks, Prue" userId="0c26501c-1b0c-4149-89fd-67f0c8c31f06" providerId="ADAL" clId="{79040D0E-CB7B-4FE5-897E-91532856E845}" dt="2024-04-14T23:38:26.594" v="4215" actId="6549"/>
          <ac:spMkLst>
            <pc:docMk/>
            <pc:sldMk cId="4154493718" sldId="449"/>
            <ac:spMk id="14" creationId="{A0C7A920-B2DA-7FFC-95EE-83457AC201FD}"/>
          </ac:spMkLst>
        </pc:spChg>
        <pc:spChg chg="add mod ord">
          <ac:chgData name="Brooks, Prue" userId="0c26501c-1b0c-4149-89fd-67f0c8c31f06" providerId="ADAL" clId="{79040D0E-CB7B-4FE5-897E-91532856E845}" dt="2024-04-14T23:39:47.392" v="4344" actId="6549"/>
          <ac:spMkLst>
            <pc:docMk/>
            <pc:sldMk cId="4154493718" sldId="449"/>
            <ac:spMk id="16" creationId="{554F7556-0BDE-5C68-871E-8B5AC3F6464A}"/>
          </ac:spMkLst>
        </pc:spChg>
        <pc:spChg chg="add mod ord">
          <ac:chgData name="Brooks, Prue" userId="0c26501c-1b0c-4149-89fd-67f0c8c31f06" providerId="ADAL" clId="{79040D0E-CB7B-4FE5-897E-91532856E845}" dt="2024-04-14T23:38:23.408" v="4214" actId="20577"/>
          <ac:spMkLst>
            <pc:docMk/>
            <pc:sldMk cId="4154493718" sldId="449"/>
            <ac:spMk id="18" creationId="{93E9CC38-57D6-8508-78B8-7518BF91CDDF}"/>
          </ac:spMkLst>
        </pc:spChg>
        <pc:spChg chg="add mod">
          <ac:chgData name="Brooks, Prue" userId="0c26501c-1b0c-4149-89fd-67f0c8c31f06" providerId="ADAL" clId="{79040D0E-CB7B-4FE5-897E-91532856E845}" dt="2024-04-14T23:50:40.888" v="5166" actId="6549"/>
          <ac:spMkLst>
            <pc:docMk/>
            <pc:sldMk cId="4154493718" sldId="449"/>
            <ac:spMk id="20" creationId="{A1A81E96-926F-5821-B774-70C56CDADDC1}"/>
          </ac:spMkLst>
        </pc:spChg>
        <pc:spChg chg="del mod">
          <ac:chgData name="Brooks, Prue" userId="0c26501c-1b0c-4149-89fd-67f0c8c31f06" providerId="ADAL" clId="{79040D0E-CB7B-4FE5-897E-91532856E845}" dt="2024-04-14T23:35:12.957" v="4093"/>
          <ac:spMkLst>
            <pc:docMk/>
            <pc:sldMk cId="4154493718" sldId="449"/>
            <ac:spMk id="23" creationId="{F248DCB9-630C-6D95-0EC6-7BE22AB2F29B}"/>
          </ac:spMkLst>
        </pc:spChg>
        <pc:spChg chg="del">
          <ac:chgData name="Brooks, Prue" userId="0c26501c-1b0c-4149-89fd-67f0c8c31f06" providerId="ADAL" clId="{79040D0E-CB7B-4FE5-897E-91532856E845}" dt="2024-04-14T23:34:55.127" v="4084" actId="478"/>
          <ac:spMkLst>
            <pc:docMk/>
            <pc:sldMk cId="4154493718" sldId="449"/>
            <ac:spMk id="24" creationId="{7919B124-F9CA-A5DD-4DF0-89BC7B4112AE}"/>
          </ac:spMkLst>
        </pc:spChg>
        <pc:spChg chg="del">
          <ac:chgData name="Brooks, Prue" userId="0c26501c-1b0c-4149-89fd-67f0c8c31f06" providerId="ADAL" clId="{79040D0E-CB7B-4FE5-897E-91532856E845}" dt="2024-04-14T23:35:12.949" v="4091" actId="21"/>
          <ac:spMkLst>
            <pc:docMk/>
            <pc:sldMk cId="4154493718" sldId="449"/>
            <ac:spMk id="25" creationId="{A1A81E96-926F-5821-B774-70C56CDADDC1}"/>
          </ac:spMkLst>
        </pc:spChg>
        <pc:spChg chg="del mod">
          <ac:chgData name="Brooks, Prue" userId="0c26501c-1b0c-4149-89fd-67f0c8c31f06" providerId="ADAL" clId="{79040D0E-CB7B-4FE5-897E-91532856E845}" dt="2024-04-14T23:35:24.360" v="4102"/>
          <ac:spMkLst>
            <pc:docMk/>
            <pc:sldMk cId="4154493718" sldId="449"/>
            <ac:spMk id="26" creationId="{F3C2D6D3-F65A-0FF1-AB4E-E52C86B5A5BA}"/>
          </ac:spMkLst>
        </pc:spChg>
        <pc:spChg chg="del mod">
          <ac:chgData name="Brooks, Prue" userId="0c26501c-1b0c-4149-89fd-67f0c8c31f06" providerId="ADAL" clId="{79040D0E-CB7B-4FE5-897E-91532856E845}" dt="2024-04-14T23:35:12.958" v="4095"/>
          <ac:spMkLst>
            <pc:docMk/>
            <pc:sldMk cId="4154493718" sldId="449"/>
            <ac:spMk id="27" creationId="{12DDC9A2-86BA-5DB5-2FFB-40A610E031E3}"/>
          </ac:spMkLst>
        </pc:spChg>
        <pc:spChg chg="del">
          <ac:chgData name="Brooks, Prue" userId="0c26501c-1b0c-4149-89fd-67f0c8c31f06" providerId="ADAL" clId="{79040D0E-CB7B-4FE5-897E-91532856E845}" dt="2024-04-14T23:34:51.826" v="4082" actId="478"/>
          <ac:spMkLst>
            <pc:docMk/>
            <pc:sldMk cId="4154493718" sldId="449"/>
            <ac:spMk id="28" creationId="{D18A2671-A938-9EBC-5490-C455A4188BDF}"/>
          </ac:spMkLst>
        </pc:spChg>
        <pc:spChg chg="del">
          <ac:chgData name="Brooks, Prue" userId="0c26501c-1b0c-4149-89fd-67f0c8c31f06" providerId="ADAL" clId="{79040D0E-CB7B-4FE5-897E-91532856E845}" dt="2024-04-14T23:34:53.647" v="4083" actId="478"/>
          <ac:spMkLst>
            <pc:docMk/>
            <pc:sldMk cId="4154493718" sldId="449"/>
            <ac:spMk id="29" creationId="{98B3827F-A4D4-8F31-2BB8-56B8E8B4AD55}"/>
          </ac:spMkLst>
        </pc:spChg>
        <pc:spChg chg="del">
          <ac:chgData name="Brooks, Prue" userId="0c26501c-1b0c-4149-89fd-67f0c8c31f06" providerId="ADAL" clId="{79040D0E-CB7B-4FE5-897E-91532856E845}" dt="2024-04-14T23:34:51.826" v="4082" actId="478"/>
          <ac:spMkLst>
            <pc:docMk/>
            <pc:sldMk cId="4154493718" sldId="449"/>
            <ac:spMk id="30" creationId="{7D030A85-4336-E6CC-AEFA-ECB7A244C57B}"/>
          </ac:spMkLst>
        </pc:spChg>
        <pc:picChg chg="del">
          <ac:chgData name="Brooks, Prue" userId="0c26501c-1b0c-4149-89fd-67f0c8c31f06" providerId="ADAL" clId="{79040D0E-CB7B-4FE5-897E-91532856E845}" dt="2024-04-14T23:34:51.826" v="4082" actId="478"/>
          <ac:picMkLst>
            <pc:docMk/>
            <pc:sldMk cId="4154493718" sldId="449"/>
            <ac:picMk id="3" creationId="{A0FC55F3-9386-3145-EB83-C984F0817782}"/>
          </ac:picMkLst>
        </pc:picChg>
        <pc:picChg chg="del">
          <ac:chgData name="Brooks, Prue" userId="0c26501c-1b0c-4149-89fd-67f0c8c31f06" providerId="ADAL" clId="{79040D0E-CB7B-4FE5-897E-91532856E845}" dt="2024-04-14T23:34:51.826" v="4082" actId="478"/>
          <ac:picMkLst>
            <pc:docMk/>
            <pc:sldMk cId="4154493718" sldId="449"/>
            <ac:picMk id="11" creationId="{F6E7909A-AF51-32F6-8168-E087EB5E42A6}"/>
          </ac:picMkLst>
        </pc:picChg>
        <pc:picChg chg="del">
          <ac:chgData name="Brooks, Prue" userId="0c26501c-1b0c-4149-89fd-67f0c8c31f06" providerId="ADAL" clId="{79040D0E-CB7B-4FE5-897E-91532856E845}" dt="2024-04-14T23:34:51.826" v="4082" actId="478"/>
          <ac:picMkLst>
            <pc:docMk/>
            <pc:sldMk cId="4154493718" sldId="449"/>
            <ac:picMk id="13" creationId="{E6CA28B4-556B-BD82-79D4-98EA2F5139FD}"/>
          </ac:picMkLst>
        </pc:picChg>
        <pc:picChg chg="del">
          <ac:chgData name="Brooks, Prue" userId="0c26501c-1b0c-4149-89fd-67f0c8c31f06" providerId="ADAL" clId="{79040D0E-CB7B-4FE5-897E-91532856E845}" dt="2024-04-14T23:34:56.053" v="4085" actId="478"/>
          <ac:picMkLst>
            <pc:docMk/>
            <pc:sldMk cId="4154493718" sldId="449"/>
            <ac:picMk id="15" creationId="{44DE2A1D-2722-5508-06AC-91677453A283}"/>
          </ac:picMkLst>
        </pc:picChg>
        <pc:picChg chg="del">
          <ac:chgData name="Brooks, Prue" userId="0c26501c-1b0c-4149-89fd-67f0c8c31f06" providerId="ADAL" clId="{79040D0E-CB7B-4FE5-897E-91532856E845}" dt="2024-04-14T23:34:51.826" v="4082" actId="478"/>
          <ac:picMkLst>
            <pc:docMk/>
            <pc:sldMk cId="4154493718" sldId="449"/>
            <ac:picMk id="17" creationId="{8EB37B21-3F11-C5C9-6823-4CA0FED73483}"/>
          </ac:picMkLst>
        </pc:picChg>
        <pc:picChg chg="del">
          <ac:chgData name="Brooks, Prue" userId="0c26501c-1b0c-4149-89fd-67f0c8c31f06" providerId="ADAL" clId="{79040D0E-CB7B-4FE5-897E-91532856E845}" dt="2024-04-14T23:35:24.352" v="4100" actId="21"/>
          <ac:picMkLst>
            <pc:docMk/>
            <pc:sldMk cId="4154493718" sldId="449"/>
            <ac:picMk id="19" creationId="{CBE230FC-9149-9BCA-C29C-B6E8D48CAEE5}"/>
          </ac:picMkLst>
        </pc:picChg>
        <pc:picChg chg="del">
          <ac:chgData name="Brooks, Prue" userId="0c26501c-1b0c-4149-89fd-67f0c8c31f06" providerId="ADAL" clId="{79040D0E-CB7B-4FE5-897E-91532856E845}" dt="2024-04-14T23:34:51.826" v="4082" actId="478"/>
          <ac:picMkLst>
            <pc:docMk/>
            <pc:sldMk cId="4154493718" sldId="449"/>
            <ac:picMk id="21" creationId="{0388E314-DEFE-A9DF-0C1B-3B1DBD34A7F4}"/>
          </ac:picMkLst>
        </pc:picChg>
        <pc:picChg chg="add del mod modCrop">
          <ac:chgData name="Brooks, Prue" userId="0c26501c-1b0c-4149-89fd-67f0c8c31f06" providerId="ADAL" clId="{79040D0E-CB7B-4FE5-897E-91532856E845}" dt="2024-04-14T23:38:29.127" v="4216" actId="21"/>
          <ac:picMkLst>
            <pc:docMk/>
            <pc:sldMk cId="4154493718" sldId="449"/>
            <ac:picMk id="22" creationId="{CBE230FC-9149-9BCA-C29C-B6E8D48CAEE5}"/>
          </ac:picMkLst>
        </pc:picChg>
        <pc:picChg chg="add mod">
          <ac:chgData name="Brooks, Prue" userId="0c26501c-1b0c-4149-89fd-67f0c8c31f06" providerId="ADAL" clId="{79040D0E-CB7B-4FE5-897E-91532856E845}" dt="2024-04-14T23:38:30.732" v="4217"/>
          <ac:picMkLst>
            <pc:docMk/>
            <pc:sldMk cId="4154493718" sldId="449"/>
            <ac:picMk id="31" creationId="{CBE230FC-9149-9BCA-C29C-B6E8D48CAEE5}"/>
          </ac:picMkLst>
        </pc:picChg>
      </pc:sldChg>
      <pc:sldChg chg="add del">
        <pc:chgData name="Brooks, Prue" userId="0c26501c-1b0c-4149-89fd-67f0c8c31f06" providerId="ADAL" clId="{79040D0E-CB7B-4FE5-897E-91532856E845}" dt="2024-04-15T01:22:13.537" v="6723" actId="47"/>
        <pc:sldMkLst>
          <pc:docMk/>
          <pc:sldMk cId="2940812780" sldId="450"/>
        </pc:sldMkLst>
      </pc:sldChg>
      <pc:sldChg chg="addSp delSp modSp new mod modClrScheme chgLayout">
        <pc:chgData name="Brooks, Prue" userId="0c26501c-1b0c-4149-89fd-67f0c8c31f06" providerId="ADAL" clId="{79040D0E-CB7B-4FE5-897E-91532856E845}" dt="2024-04-15T01:21:28.241" v="6721" actId="20577"/>
        <pc:sldMkLst>
          <pc:docMk/>
          <pc:sldMk cId="3694478569" sldId="451"/>
        </pc:sldMkLst>
        <pc:spChg chg="mod ord">
          <ac:chgData name="Brooks, Prue" userId="0c26501c-1b0c-4149-89fd-67f0c8c31f06" providerId="ADAL" clId="{79040D0E-CB7B-4FE5-897E-91532856E845}" dt="2024-04-15T01:21:28.241" v="6721" actId="20577"/>
          <ac:spMkLst>
            <pc:docMk/>
            <pc:sldMk cId="3694478569" sldId="451"/>
            <ac:spMk id="2" creationId="{9C97EF2D-DEDE-8F1F-C5C2-EC032FD648CA}"/>
          </ac:spMkLst>
        </pc:spChg>
        <pc:spChg chg="del mod ord">
          <ac:chgData name="Brooks, Prue" userId="0c26501c-1b0c-4149-89fd-67f0c8c31f06" providerId="ADAL" clId="{79040D0E-CB7B-4FE5-897E-91532856E845}" dt="2024-04-15T00:07:54.703" v="5805" actId="700"/>
          <ac:spMkLst>
            <pc:docMk/>
            <pc:sldMk cId="3694478569" sldId="451"/>
            <ac:spMk id="3" creationId="{27C011BD-A058-610E-4A80-D1EBC5D98251}"/>
          </ac:spMkLst>
        </pc:spChg>
        <pc:spChg chg="add del mod ord">
          <ac:chgData name="Brooks, Prue" userId="0c26501c-1b0c-4149-89fd-67f0c8c31f06" providerId="ADAL" clId="{79040D0E-CB7B-4FE5-897E-91532856E845}" dt="2024-04-15T00:08:17.751" v="5810" actId="6264"/>
          <ac:spMkLst>
            <pc:docMk/>
            <pc:sldMk cId="3694478569" sldId="451"/>
            <ac:spMk id="5" creationId="{774B7E3F-9434-8CAD-72A8-16616E66F720}"/>
          </ac:spMkLst>
        </pc:spChg>
        <pc:spChg chg="add del mod ord">
          <ac:chgData name="Brooks, Prue" userId="0c26501c-1b0c-4149-89fd-67f0c8c31f06" providerId="ADAL" clId="{79040D0E-CB7B-4FE5-897E-91532856E845}" dt="2024-04-15T00:07:59.832" v="5807"/>
          <ac:spMkLst>
            <pc:docMk/>
            <pc:sldMk cId="3694478569" sldId="451"/>
            <ac:spMk id="6" creationId="{69ED49F9-3AF2-5CF3-B41C-2342F16CEFB0}"/>
          </ac:spMkLst>
        </pc:spChg>
        <pc:spChg chg="add del mod">
          <ac:chgData name="Brooks, Prue" userId="0c26501c-1b0c-4149-89fd-67f0c8c31f06" providerId="ADAL" clId="{79040D0E-CB7B-4FE5-897E-91532856E845}" dt="2024-04-15T00:08:17.751" v="5810" actId="6264"/>
          <ac:spMkLst>
            <pc:docMk/>
            <pc:sldMk cId="3694478569" sldId="451"/>
            <ac:spMk id="8" creationId="{F8DB0609-2568-17D4-F4F3-C5B5C3F09A4B}"/>
          </ac:spMkLst>
        </pc:spChg>
        <pc:spChg chg="add del mod">
          <ac:chgData name="Brooks, Prue" userId="0c26501c-1b0c-4149-89fd-67f0c8c31f06" providerId="ADAL" clId="{79040D0E-CB7B-4FE5-897E-91532856E845}" dt="2024-04-15T00:08:17.751" v="5810" actId="6264"/>
          <ac:spMkLst>
            <pc:docMk/>
            <pc:sldMk cId="3694478569" sldId="451"/>
            <ac:spMk id="9" creationId="{1BAE8CC8-896E-F7D0-DBDD-75BB84135825}"/>
          </ac:spMkLst>
        </pc:spChg>
        <pc:spChg chg="add del mod ord">
          <ac:chgData name="Brooks, Prue" userId="0c26501c-1b0c-4149-89fd-67f0c8c31f06" providerId="ADAL" clId="{79040D0E-CB7B-4FE5-897E-91532856E845}" dt="2024-04-15T00:08:24.138" v="5812"/>
          <ac:spMkLst>
            <pc:docMk/>
            <pc:sldMk cId="3694478569" sldId="451"/>
            <ac:spMk id="10" creationId="{0CA06A1A-0F4D-9D7E-526B-1E854F37D444}"/>
          </ac:spMkLst>
        </pc:spChg>
        <pc:spChg chg="add del mod">
          <ac:chgData name="Brooks, Prue" userId="0c26501c-1b0c-4149-89fd-67f0c8c31f06" providerId="ADAL" clId="{79040D0E-CB7B-4FE5-897E-91532856E845}" dt="2024-04-15T00:08:36.495" v="5815" actId="6264"/>
          <ac:spMkLst>
            <pc:docMk/>
            <pc:sldMk cId="3694478569" sldId="451"/>
            <ac:spMk id="12" creationId="{95D4047D-B6A4-4CAF-C2A4-D18C2F98E068}"/>
          </ac:spMkLst>
        </pc:spChg>
        <pc:spChg chg="add del mod">
          <ac:chgData name="Brooks, Prue" userId="0c26501c-1b0c-4149-89fd-67f0c8c31f06" providerId="ADAL" clId="{79040D0E-CB7B-4FE5-897E-91532856E845}" dt="2024-04-15T00:08:36.495" v="5815" actId="6264"/>
          <ac:spMkLst>
            <pc:docMk/>
            <pc:sldMk cId="3694478569" sldId="451"/>
            <ac:spMk id="13" creationId="{773135BE-44C2-C049-1DCD-EEB755586FCF}"/>
          </ac:spMkLst>
        </pc:spChg>
        <pc:spChg chg="add del mod">
          <ac:chgData name="Brooks, Prue" userId="0c26501c-1b0c-4149-89fd-67f0c8c31f06" providerId="ADAL" clId="{79040D0E-CB7B-4FE5-897E-91532856E845}" dt="2024-04-15T00:08:36.495" v="5815" actId="6264"/>
          <ac:spMkLst>
            <pc:docMk/>
            <pc:sldMk cId="3694478569" sldId="451"/>
            <ac:spMk id="14" creationId="{5095A0A1-3EF6-791A-D34C-0A2C3CDE1C1A}"/>
          </ac:spMkLst>
        </pc:spChg>
        <pc:spChg chg="add mod">
          <ac:chgData name="Brooks, Prue" userId="0c26501c-1b0c-4149-89fd-67f0c8c31f06" providerId="ADAL" clId="{79040D0E-CB7B-4FE5-897E-91532856E845}" dt="2024-04-15T01:21:15.994" v="6717" actId="20577"/>
          <ac:spMkLst>
            <pc:docMk/>
            <pc:sldMk cId="3694478569" sldId="451"/>
            <ac:spMk id="15" creationId="{5FC9DCD2-2E67-37E9-E91D-23A5E13A0A42}"/>
          </ac:spMkLst>
        </pc:spChg>
        <pc:picChg chg="add del mod">
          <ac:chgData name="Brooks, Prue" userId="0c26501c-1b0c-4149-89fd-67f0c8c31f06" providerId="ADAL" clId="{79040D0E-CB7B-4FE5-897E-91532856E845}" dt="2024-04-15T00:07:57.168" v="5806" actId="21"/>
          <ac:picMkLst>
            <pc:docMk/>
            <pc:sldMk cId="3694478569" sldId="451"/>
            <ac:picMk id="4" creationId="{CD62E34A-28F3-0A3A-AAD8-030665E20904}"/>
          </ac:picMkLst>
        </pc:picChg>
        <pc:picChg chg="add mod ord">
          <ac:chgData name="Brooks, Prue" userId="0c26501c-1b0c-4149-89fd-67f0c8c31f06" providerId="ADAL" clId="{79040D0E-CB7B-4FE5-897E-91532856E845}" dt="2024-04-15T01:18:30.979" v="6542" actId="1076"/>
          <ac:picMkLst>
            <pc:docMk/>
            <pc:sldMk cId="3694478569" sldId="451"/>
            <ac:picMk id="7" creationId="{CD62E34A-28F3-0A3A-AAD8-030665E20904}"/>
          </ac:picMkLst>
        </pc:picChg>
        <pc:picChg chg="add mod ord">
          <ac:chgData name="Brooks, Prue" userId="0c26501c-1b0c-4149-89fd-67f0c8c31f06" providerId="ADAL" clId="{79040D0E-CB7B-4FE5-897E-91532856E845}" dt="2024-04-15T01:18:17.332" v="6540" actId="1076"/>
          <ac:picMkLst>
            <pc:docMk/>
            <pc:sldMk cId="3694478569" sldId="451"/>
            <ac:picMk id="11" creationId="{E9352B8E-B916-24ED-CDB4-71742108EE78}"/>
          </ac:picMkLst>
        </pc:picChg>
        <pc:picChg chg="add del mod">
          <ac:chgData name="Brooks, Prue" userId="0c26501c-1b0c-4149-89fd-67f0c8c31f06" providerId="ADAL" clId="{79040D0E-CB7B-4FE5-897E-91532856E845}" dt="2024-04-15T00:07:47.446" v="5804" actId="478"/>
          <ac:picMkLst>
            <pc:docMk/>
            <pc:sldMk cId="3694478569" sldId="451"/>
            <ac:picMk id="1026" creationId="{3193CAC7-F861-9C9E-89F3-8F39598FA67A}"/>
          </ac:picMkLst>
        </pc:picChg>
        <pc:picChg chg="add del mod">
          <ac:chgData name="Brooks, Prue" userId="0c26501c-1b0c-4149-89fd-67f0c8c31f06" providerId="ADAL" clId="{79040D0E-CB7B-4FE5-897E-91532856E845}" dt="2024-04-15T00:08:21.418" v="5811" actId="21"/>
          <ac:picMkLst>
            <pc:docMk/>
            <pc:sldMk cId="3694478569" sldId="451"/>
            <ac:picMk id="1028" creationId="{E9352B8E-B916-24ED-CDB4-71742108EE78}"/>
          </ac:picMkLst>
        </pc:picChg>
      </pc:sldChg>
    </pc:docChg>
  </pc:docChgLst>
  <pc:docChgLst>
    <pc:chgData name="Brooks, Prue" userId="0c26501c-1b0c-4149-89fd-67f0c8c31f06" providerId="ADAL" clId="{108C7C82-B232-40B4-A75E-8F69A6D11B7B}"/>
    <pc:docChg chg="undo custSel modSld">
      <pc:chgData name="Brooks, Prue" userId="0c26501c-1b0c-4149-89fd-67f0c8c31f06" providerId="ADAL" clId="{108C7C82-B232-40B4-A75E-8F69A6D11B7B}" dt="2024-05-28T23:31:39.382" v="312" actId="1036"/>
      <pc:docMkLst>
        <pc:docMk/>
      </pc:docMkLst>
      <pc:sldChg chg="modSp mod">
        <pc:chgData name="Brooks, Prue" userId="0c26501c-1b0c-4149-89fd-67f0c8c31f06" providerId="ADAL" clId="{108C7C82-B232-40B4-A75E-8F69A6D11B7B}" dt="2024-05-28T23:30:59.167" v="311" actId="1036"/>
        <pc:sldMkLst>
          <pc:docMk/>
          <pc:sldMk cId="3004799602" sldId="367"/>
        </pc:sldMkLst>
        <pc:spChg chg="mod">
          <ac:chgData name="Brooks, Prue" userId="0c26501c-1b0c-4149-89fd-67f0c8c31f06" providerId="ADAL" clId="{108C7C82-B232-40B4-A75E-8F69A6D11B7B}" dt="2024-05-28T23:30:59.167" v="311" actId="1036"/>
          <ac:spMkLst>
            <pc:docMk/>
            <pc:sldMk cId="3004799602" sldId="367"/>
            <ac:spMk id="2" creationId="{A43A5F6A-DC6A-72F5-8B4C-A7E074C74A60}"/>
          </ac:spMkLst>
        </pc:spChg>
      </pc:sldChg>
      <pc:sldChg chg="delCm modCm">
        <pc:chgData name="Brooks, Prue" userId="0c26501c-1b0c-4149-89fd-67f0c8c31f06" providerId="ADAL" clId="{108C7C82-B232-40B4-A75E-8F69A6D11B7B}" dt="2024-05-28T23:29:46.356" v="307"/>
        <pc:sldMkLst>
          <pc:docMk/>
          <pc:sldMk cId="3821771220" sldId="425"/>
        </pc:sldMkLst>
        <pc:extLst>
          <p:ext xmlns:p="http://schemas.openxmlformats.org/presentationml/2006/main" uri="{D6D511B9-2390-475A-947B-AFAB55BFBCF1}">
            <pc226:cmChg xmlns:pc226="http://schemas.microsoft.com/office/powerpoint/2022/06/main/command" chg="del mod">
              <pc226:chgData name="Brooks, Prue" userId="0c26501c-1b0c-4149-89fd-67f0c8c31f06" providerId="ADAL" clId="{108C7C82-B232-40B4-A75E-8F69A6D11B7B}" dt="2024-05-28T23:29:44.615" v="305"/>
              <pc2:cmMkLst xmlns:pc2="http://schemas.microsoft.com/office/powerpoint/2019/9/main/command">
                <pc:docMk/>
                <pc:sldMk cId="3821771220" sldId="425"/>
                <pc2:cmMk id="{421A900E-EFAC-4B41-B749-EEF50B066424}"/>
              </pc2:cmMkLst>
            </pc226:cmChg>
            <pc226:cmChg xmlns:pc226="http://schemas.microsoft.com/office/powerpoint/2022/06/main/command" chg="del mod">
              <pc226:chgData name="Brooks, Prue" userId="0c26501c-1b0c-4149-89fd-67f0c8c31f06" providerId="ADAL" clId="{108C7C82-B232-40B4-A75E-8F69A6D11B7B}" dt="2024-05-28T23:29:45.460" v="306"/>
              <pc2:cmMkLst xmlns:pc2="http://schemas.microsoft.com/office/powerpoint/2019/9/main/command">
                <pc:docMk/>
                <pc:sldMk cId="3821771220" sldId="425"/>
                <pc2:cmMk id="{27A9D196-0A42-406E-897C-961AF998E2DD}"/>
              </pc2:cmMkLst>
            </pc226:cmChg>
            <pc226:cmChg xmlns:pc226="http://schemas.microsoft.com/office/powerpoint/2022/06/main/command" chg="del mod">
              <pc226:chgData name="Brooks, Prue" userId="0c26501c-1b0c-4149-89fd-67f0c8c31f06" providerId="ADAL" clId="{108C7C82-B232-40B4-A75E-8F69A6D11B7B}" dt="2024-05-28T23:29:46.356" v="307"/>
              <pc2:cmMkLst xmlns:pc2="http://schemas.microsoft.com/office/powerpoint/2019/9/main/command">
                <pc:docMk/>
                <pc:sldMk cId="3821771220" sldId="425"/>
                <pc2:cmMk id="{6DC418D6-8D6D-490D-9437-369CE21A4007}"/>
              </pc2:cmMkLst>
            </pc226:cmChg>
          </p:ext>
        </pc:extLst>
      </pc:sldChg>
      <pc:sldChg chg="modSp mod">
        <pc:chgData name="Brooks, Prue" userId="0c26501c-1b0c-4149-89fd-67f0c8c31f06" providerId="ADAL" clId="{108C7C82-B232-40B4-A75E-8F69A6D11B7B}" dt="2024-05-28T05:49:38.086" v="141" actId="20577"/>
        <pc:sldMkLst>
          <pc:docMk/>
          <pc:sldMk cId="2037219466" sldId="437"/>
        </pc:sldMkLst>
        <pc:spChg chg="mod">
          <ac:chgData name="Brooks, Prue" userId="0c26501c-1b0c-4149-89fd-67f0c8c31f06" providerId="ADAL" clId="{108C7C82-B232-40B4-A75E-8F69A6D11B7B}" dt="2024-05-28T05:49:38.086" v="141" actId="20577"/>
          <ac:spMkLst>
            <pc:docMk/>
            <pc:sldMk cId="2037219466" sldId="437"/>
            <ac:spMk id="33" creationId="{832B7F3A-1381-4CFD-256A-6EC26EBAF4FB}"/>
          </ac:spMkLst>
        </pc:spChg>
      </pc:sldChg>
      <pc:sldChg chg="modSp mod">
        <pc:chgData name="Brooks, Prue" userId="0c26501c-1b0c-4149-89fd-67f0c8c31f06" providerId="ADAL" clId="{108C7C82-B232-40B4-A75E-8F69A6D11B7B}" dt="2024-05-28T23:31:39.382" v="312" actId="1036"/>
        <pc:sldMkLst>
          <pc:docMk/>
          <pc:sldMk cId="2897682683" sldId="438"/>
        </pc:sldMkLst>
        <pc:spChg chg="mod">
          <ac:chgData name="Brooks, Prue" userId="0c26501c-1b0c-4149-89fd-67f0c8c31f06" providerId="ADAL" clId="{108C7C82-B232-40B4-A75E-8F69A6D11B7B}" dt="2024-05-28T23:31:39.382" v="312" actId="1036"/>
          <ac:spMkLst>
            <pc:docMk/>
            <pc:sldMk cId="2897682683" sldId="438"/>
            <ac:spMk id="4" creationId="{D46CE51E-0AAD-E867-8801-DC43FDBE7622}"/>
          </ac:spMkLst>
        </pc:spChg>
        <pc:spChg chg="mod">
          <ac:chgData name="Brooks, Prue" userId="0c26501c-1b0c-4149-89fd-67f0c8c31f06" providerId="ADAL" clId="{108C7C82-B232-40B4-A75E-8F69A6D11B7B}" dt="2024-05-28T06:00:11.238" v="304" actId="5793"/>
          <ac:spMkLst>
            <pc:docMk/>
            <pc:sldMk cId="2897682683" sldId="438"/>
            <ac:spMk id="14" creationId="{015613DB-94DA-5394-C3E4-FCB83A5EC7FC}"/>
          </ac:spMkLst>
        </pc:spChg>
      </pc:sldChg>
      <pc:sldChg chg="delCm">
        <pc:chgData name="Brooks, Prue" userId="0c26501c-1b0c-4149-89fd-67f0c8c31f06" providerId="ADAL" clId="{108C7C82-B232-40B4-A75E-8F69A6D11B7B}" dt="2024-05-28T23:29:57.794" v="309"/>
        <pc:sldMkLst>
          <pc:docMk/>
          <pc:sldMk cId="1284565839" sldId="439"/>
        </pc:sldMkLst>
        <pc:extLst>
          <p:ext xmlns:p="http://schemas.openxmlformats.org/presentationml/2006/main" uri="{D6D511B9-2390-475A-947B-AFAB55BFBCF1}">
            <pc226:cmChg xmlns:pc226="http://schemas.microsoft.com/office/powerpoint/2022/06/main/command" chg="del">
              <pc226:chgData name="Brooks, Prue" userId="0c26501c-1b0c-4149-89fd-67f0c8c31f06" providerId="ADAL" clId="{108C7C82-B232-40B4-A75E-8F69A6D11B7B}" dt="2024-05-28T23:29:57.794" v="309"/>
              <pc2:cmMkLst xmlns:pc2="http://schemas.microsoft.com/office/powerpoint/2019/9/main/command">
                <pc:docMk/>
                <pc:sldMk cId="1284565839" sldId="439"/>
                <pc2:cmMk id="{68DB5F3C-997F-4E36-AE21-E478BAAF039E}"/>
              </pc2:cmMkLst>
            </pc226:cmChg>
            <pc226:cmChg xmlns:pc226="http://schemas.microsoft.com/office/powerpoint/2022/06/main/command" chg="del">
              <pc226:chgData name="Brooks, Prue" userId="0c26501c-1b0c-4149-89fd-67f0c8c31f06" providerId="ADAL" clId="{108C7C82-B232-40B4-A75E-8F69A6D11B7B}" dt="2024-05-28T23:29:54.168" v="308"/>
              <pc2:cmMkLst xmlns:pc2="http://schemas.microsoft.com/office/powerpoint/2019/9/main/command">
                <pc:docMk/>
                <pc:sldMk cId="1284565839" sldId="439"/>
                <pc2:cmMk id="{E3905B6B-5961-482E-801F-FADE9B001581}"/>
              </pc2:cmMkLst>
            </pc226:cmChg>
          </p:ext>
        </pc:extLst>
      </pc:sldChg>
      <pc:sldChg chg="modSp mod">
        <pc:chgData name="Brooks, Prue" userId="0c26501c-1b0c-4149-89fd-67f0c8c31f06" providerId="ADAL" clId="{108C7C82-B232-40B4-A75E-8F69A6D11B7B}" dt="2024-05-28T05:57:58.267" v="298" actId="20577"/>
        <pc:sldMkLst>
          <pc:docMk/>
          <pc:sldMk cId="4059923917" sldId="440"/>
        </pc:sldMkLst>
        <pc:spChg chg="mod">
          <ac:chgData name="Brooks, Prue" userId="0c26501c-1b0c-4149-89fd-67f0c8c31f06" providerId="ADAL" clId="{108C7C82-B232-40B4-A75E-8F69A6D11B7B}" dt="2024-05-28T05:57:58.267" v="298" actId="20577"/>
          <ac:spMkLst>
            <pc:docMk/>
            <pc:sldMk cId="4059923917" sldId="440"/>
            <ac:spMk id="9" creationId="{E0652E2F-12D3-73CD-4C13-ACC878675091}"/>
          </ac:spMkLst>
        </pc:spChg>
      </pc:sldChg>
      <pc:sldChg chg="delCm">
        <pc:chgData name="Brooks, Prue" userId="0c26501c-1b0c-4149-89fd-67f0c8c31f06" providerId="ADAL" clId="{108C7C82-B232-40B4-A75E-8F69A6D11B7B}" dt="2024-05-28T23:30:02.501" v="310"/>
        <pc:sldMkLst>
          <pc:docMk/>
          <pc:sldMk cId="201853866" sldId="447"/>
        </pc:sldMkLst>
        <pc:extLst>
          <p:ext xmlns:p="http://schemas.openxmlformats.org/presentationml/2006/main" uri="{D6D511B9-2390-475A-947B-AFAB55BFBCF1}">
            <pc226:cmChg xmlns:pc226="http://schemas.microsoft.com/office/powerpoint/2022/06/main/command" chg="del">
              <pc226:chgData name="Brooks, Prue" userId="0c26501c-1b0c-4149-89fd-67f0c8c31f06" providerId="ADAL" clId="{108C7C82-B232-40B4-A75E-8F69A6D11B7B}" dt="2024-05-28T23:30:02.501" v="310"/>
              <pc2:cmMkLst xmlns:pc2="http://schemas.microsoft.com/office/powerpoint/2019/9/main/command">
                <pc:docMk/>
                <pc:sldMk cId="201853866" sldId="447"/>
                <pc2:cmMk id="{DD011401-571F-4AEB-863A-98B3DA08A236}"/>
              </pc2:cmMkLst>
            </pc226:cmChg>
          </p:ext>
        </pc:extLst>
      </pc:sldChg>
    </pc:docChg>
  </pc:docChgLst>
  <pc:docChgLst>
    <pc:chgData name="Woodhams, Felicity" userId="S::felicity.woodhams@dcceew.gov.au::085dcf14-0ef9-4800-b691-90e94300bb69" providerId="AD" clId="Web-{1C995267-F648-8F2E-18A7-54D0DE10A769}"/>
    <pc:docChg chg="modSld">
      <pc:chgData name="Woodhams, Felicity" userId="S::felicity.woodhams@dcceew.gov.au::085dcf14-0ef9-4800-b691-90e94300bb69" providerId="AD" clId="Web-{1C995267-F648-8F2E-18A7-54D0DE10A769}" dt="2024-05-30T06:01:31.374" v="9" actId="20577"/>
      <pc:docMkLst>
        <pc:docMk/>
      </pc:docMkLst>
      <pc:sldChg chg="modSp">
        <pc:chgData name="Woodhams, Felicity" userId="S::felicity.woodhams@dcceew.gov.au::085dcf14-0ef9-4800-b691-90e94300bb69" providerId="AD" clId="Web-{1C995267-F648-8F2E-18A7-54D0DE10A769}" dt="2024-05-30T06:01:31.374" v="9" actId="20577"/>
        <pc:sldMkLst>
          <pc:docMk/>
          <pc:sldMk cId="43020292" sldId="284"/>
        </pc:sldMkLst>
        <pc:spChg chg="mod">
          <ac:chgData name="Woodhams, Felicity" userId="S::felicity.woodhams@dcceew.gov.au::085dcf14-0ef9-4800-b691-90e94300bb69" providerId="AD" clId="Web-{1C995267-F648-8F2E-18A7-54D0DE10A769}" dt="2024-05-30T06:01:31.374" v="9" actId="20577"/>
          <ac:spMkLst>
            <pc:docMk/>
            <pc:sldMk cId="43020292" sldId="284"/>
            <ac:spMk id="17" creationId="{45D1DFCD-EECB-B460-AD13-955952F6D515}"/>
          </ac:spMkLst>
        </pc:spChg>
      </pc:sldChg>
    </pc:docChg>
  </pc:docChgLst>
  <pc:docChgLst>
    <pc:chgData name="Brooks, Prue" userId="S::prue.brooks@dcceew.gov.au::0c26501c-1b0c-4149-89fd-67f0c8c31f06" providerId="AD" clId="Web-{DB706D8B-FC80-A712-D982-52D088C07E57}"/>
    <pc:docChg chg="">
      <pc:chgData name="Brooks, Prue" userId="S::prue.brooks@dcceew.gov.au::0c26501c-1b0c-4149-89fd-67f0c8c31f06" providerId="AD" clId="Web-{DB706D8B-FC80-A712-D982-52D088C07E57}" dt="2024-05-24T07:23:42.402" v="2"/>
      <pc:docMkLst>
        <pc:docMk/>
      </pc:docMkLst>
      <pc:sldChg chg="modCm">
        <pc:chgData name="Brooks, Prue" userId="S::prue.brooks@dcceew.gov.au::0c26501c-1b0c-4149-89fd-67f0c8c31f06" providerId="AD" clId="Web-{DB706D8B-FC80-A712-D982-52D088C07E57}" dt="2024-05-24T07:23:42.402" v="2"/>
        <pc:sldMkLst>
          <pc:docMk/>
          <pc:sldMk cId="1284565839" sldId="439"/>
        </pc:sldMkLst>
        <pc:extLst>
          <p:ext xmlns:p="http://schemas.openxmlformats.org/presentationml/2006/main" uri="{D6D511B9-2390-475A-947B-AFAB55BFBCF1}">
            <pc226:cmChg xmlns:pc226="http://schemas.microsoft.com/office/powerpoint/2022/06/main/command" chg="">
              <pc226:chgData name="Brooks, Prue" userId="S::prue.brooks@dcceew.gov.au::0c26501c-1b0c-4149-89fd-67f0c8c31f06" providerId="AD" clId="Web-{DB706D8B-FC80-A712-D982-52D088C07E57}" dt="2024-05-24T07:18:50.080" v="0"/>
              <pc2:cmMkLst xmlns:pc2="http://schemas.microsoft.com/office/powerpoint/2019/9/main/command">
                <pc:docMk/>
                <pc:sldMk cId="1284565839" sldId="439"/>
                <pc2:cmMk id="{68DB5F3C-997F-4E36-AE21-E478BAAF039E}"/>
              </pc2:cmMkLst>
              <pc226:cmRplyChg chg="add">
                <pc226:chgData name="Brooks, Prue" userId="S::prue.brooks@dcceew.gov.au::0c26501c-1b0c-4149-89fd-67f0c8c31f06" providerId="AD" clId="Web-{DB706D8B-FC80-A712-D982-52D088C07E57}" dt="2024-05-24T07:18:50.080" v="0"/>
                <pc2:cmRplyMkLst xmlns:pc2="http://schemas.microsoft.com/office/powerpoint/2019/9/main/command">
                  <pc:docMk/>
                  <pc:sldMk cId="1284565839" sldId="439"/>
                  <pc2:cmMk id="{68DB5F3C-997F-4E36-AE21-E478BAAF039E}"/>
                  <pc2:cmRplyMk id="{8C29A1C5-BBE9-4741-8609-487CAF9E5118}"/>
                </pc2:cmRplyMkLst>
              </pc226:cmRplyChg>
            </pc226:cmChg>
            <pc226:cmChg xmlns:pc226="http://schemas.microsoft.com/office/powerpoint/2022/06/main/command" chg="">
              <pc226:chgData name="Brooks, Prue" userId="S::prue.brooks@dcceew.gov.au::0c26501c-1b0c-4149-89fd-67f0c8c31f06" providerId="AD" clId="Web-{DB706D8B-FC80-A712-D982-52D088C07E57}" dt="2024-05-24T07:23:42.402" v="2"/>
              <pc2:cmMkLst xmlns:pc2="http://schemas.microsoft.com/office/powerpoint/2019/9/main/command">
                <pc:docMk/>
                <pc:sldMk cId="1284565839" sldId="439"/>
                <pc2:cmMk id="{E3905B6B-5961-482E-801F-FADE9B001581}"/>
              </pc2:cmMkLst>
              <pc226:cmRplyChg chg="add">
                <pc226:chgData name="Brooks, Prue" userId="S::prue.brooks@dcceew.gov.au::0c26501c-1b0c-4149-89fd-67f0c8c31f06" providerId="AD" clId="Web-{DB706D8B-FC80-A712-D982-52D088C07E57}" dt="2024-05-24T07:20:24.677" v="1"/>
                <pc2:cmRplyMkLst xmlns:pc2="http://schemas.microsoft.com/office/powerpoint/2019/9/main/command">
                  <pc:docMk/>
                  <pc:sldMk cId="1284565839" sldId="439"/>
                  <pc2:cmMk id="{E3905B6B-5961-482E-801F-FADE9B001581}"/>
                  <pc2:cmRplyMk id="{24F5EC25-7DC0-4A74-B80B-E7C0A2A062F4}"/>
                </pc2:cmRplyMkLst>
              </pc226:cmRplyChg>
              <pc226:cmRplyChg chg="add">
                <pc226:chgData name="Brooks, Prue" userId="S::prue.brooks@dcceew.gov.au::0c26501c-1b0c-4149-89fd-67f0c8c31f06" providerId="AD" clId="Web-{DB706D8B-FC80-A712-D982-52D088C07E57}" dt="2024-05-24T07:23:42.402" v="2"/>
                <pc2:cmRplyMkLst xmlns:pc2="http://schemas.microsoft.com/office/powerpoint/2019/9/main/command">
                  <pc:docMk/>
                  <pc:sldMk cId="1284565839" sldId="439"/>
                  <pc2:cmMk id="{E3905B6B-5961-482E-801F-FADE9B001581}"/>
                  <pc2:cmRplyMk id="{F949BFE1-7853-4CE5-8AE3-CA3ABE7B9E4D}"/>
                </pc2:cmRplyMkLst>
              </pc226:cmRplyChg>
            </pc226:cmChg>
          </p:ext>
        </pc:extLst>
      </pc:sldChg>
    </pc:docChg>
  </pc:docChgLst>
  <pc:docChgLst>
    <pc:chgData name="Pesic, Steve" userId="S::steve.pesic@dcceew.gov.au::bf5d4453-7e99-4078-b767-19cb643667ab" providerId="AD" clId="Web-{082F7DBE-8866-D896-7F2F-6859AA43E9F5}"/>
    <pc:docChg chg="mod modSld">
      <pc:chgData name="Pesic, Steve" userId="S::steve.pesic@dcceew.gov.au::bf5d4453-7e99-4078-b767-19cb643667ab" providerId="AD" clId="Web-{082F7DBE-8866-D896-7F2F-6859AA43E9F5}" dt="2024-05-09T03:48:52.582" v="6"/>
      <pc:docMkLst>
        <pc:docMk/>
      </pc:docMkLst>
      <pc:sldChg chg="modSp modCm">
        <pc:chgData name="Pesic, Steve" userId="S::steve.pesic@dcceew.gov.au::bf5d4453-7e99-4078-b767-19cb643667ab" providerId="AD" clId="Web-{082F7DBE-8866-D896-7F2F-6859AA43E9F5}" dt="2024-05-09T03:48:52.582" v="6"/>
        <pc:sldMkLst>
          <pc:docMk/>
          <pc:sldMk cId="201853866" sldId="447"/>
        </pc:sldMkLst>
        <pc:spChg chg="mod">
          <ac:chgData name="Pesic, Steve" userId="S::steve.pesic@dcceew.gov.au::bf5d4453-7e99-4078-b767-19cb643667ab" providerId="AD" clId="Web-{082F7DBE-8866-D896-7F2F-6859AA43E9F5}" dt="2024-05-09T03:47:20.330" v="4" actId="20577"/>
          <ac:spMkLst>
            <pc:docMk/>
            <pc:sldMk cId="201853866" sldId="447"/>
            <ac:spMk id="5" creationId="{3C109006-1082-1A09-5CE0-4C95BAE23006}"/>
          </ac:spMkLst>
        </pc:spChg>
        <pc:extLst>
          <p:ext xmlns:p="http://schemas.openxmlformats.org/presentationml/2006/main" uri="{D6D511B9-2390-475A-947B-AFAB55BFBCF1}">
            <pc226:cmChg xmlns:pc226="http://schemas.microsoft.com/office/powerpoint/2022/06/main/command" chg="">
              <pc226:chgData name="Pesic, Steve" userId="S::steve.pesic@dcceew.gov.au::bf5d4453-7e99-4078-b767-19cb643667ab" providerId="AD" clId="Web-{082F7DBE-8866-D896-7F2F-6859AA43E9F5}" dt="2024-05-09T03:48:52.582" v="6"/>
              <pc2:cmMkLst xmlns:pc2="http://schemas.microsoft.com/office/powerpoint/2019/9/main/command">
                <pc:docMk/>
                <pc:sldMk cId="201853866" sldId="447"/>
                <pc2:cmMk id="{DD011401-571F-4AEB-863A-98B3DA08A236}"/>
              </pc2:cmMkLst>
              <pc226:cmRplyChg chg="add">
                <pc226:chgData name="Pesic, Steve" userId="S::steve.pesic@dcceew.gov.au::bf5d4453-7e99-4078-b767-19cb643667ab" providerId="AD" clId="Web-{082F7DBE-8866-D896-7F2F-6859AA43E9F5}" dt="2024-05-09T03:48:52.582" v="6"/>
                <pc2:cmRplyMkLst xmlns:pc2="http://schemas.microsoft.com/office/powerpoint/2019/9/main/command">
                  <pc:docMk/>
                  <pc:sldMk cId="201853866" sldId="447"/>
                  <pc2:cmMk id="{DD011401-571F-4AEB-863A-98B3DA08A236}"/>
                  <pc2:cmRplyMk id="{BD477321-C87E-438C-A998-2DEFD056A207}"/>
                </pc2:cmRplyMkLst>
              </pc226:cmRplyChg>
            </pc226:cmChg>
          </p:ext>
        </pc:extLst>
      </pc:sldChg>
    </pc:docChg>
  </pc:docChgLst>
  <pc:docChgLst>
    <pc:chgData name="Brooks, Prue" userId="0c26501c-1b0c-4149-89fd-67f0c8c31f06" providerId="ADAL" clId="{E3AFA4D6-0EA4-4BBE-A86C-DF1275CA58A8}"/>
    <pc:docChg chg="undo custSel delSld modSld">
      <pc:chgData name="Brooks, Prue" userId="0c26501c-1b0c-4149-89fd-67f0c8c31f06" providerId="ADAL" clId="{E3AFA4D6-0EA4-4BBE-A86C-DF1275CA58A8}" dt="2024-05-09T02:38:15.402" v="5172" actId="962"/>
      <pc:docMkLst>
        <pc:docMk/>
      </pc:docMkLst>
      <pc:sldChg chg="delSp modSp mod">
        <pc:chgData name="Brooks, Prue" userId="0c26501c-1b0c-4149-89fd-67f0c8c31f06" providerId="ADAL" clId="{E3AFA4D6-0EA4-4BBE-A86C-DF1275CA58A8}" dt="2024-05-09T02:37:20.669" v="5166" actId="962"/>
        <pc:sldMkLst>
          <pc:docMk/>
          <pc:sldMk cId="43020292" sldId="284"/>
        </pc:sldMkLst>
        <pc:spChg chg="del">
          <ac:chgData name="Brooks, Prue" userId="0c26501c-1b0c-4149-89fd-67f0c8c31f06" providerId="ADAL" clId="{E3AFA4D6-0EA4-4BBE-A86C-DF1275CA58A8}" dt="2024-05-09T00:23:12.282" v="1943" actId="478"/>
          <ac:spMkLst>
            <pc:docMk/>
            <pc:sldMk cId="43020292" sldId="284"/>
            <ac:spMk id="4" creationId="{00000000-0000-0000-0000-000000000000}"/>
          </ac:spMkLst>
        </pc:spChg>
        <pc:spChg chg="ord">
          <ac:chgData name="Brooks, Prue" userId="0c26501c-1b0c-4149-89fd-67f0c8c31f06" providerId="ADAL" clId="{E3AFA4D6-0EA4-4BBE-A86C-DF1275CA58A8}" dt="2024-05-09T01:22:14.866" v="3585" actId="13244"/>
          <ac:spMkLst>
            <pc:docMk/>
            <pc:sldMk cId="43020292" sldId="284"/>
            <ac:spMk id="10" creationId="{70FB8B51-19BA-A720-5D18-5FB29E1B12B4}"/>
          </ac:spMkLst>
        </pc:spChg>
        <pc:spChg chg="mod">
          <ac:chgData name="Brooks, Prue" userId="0c26501c-1b0c-4149-89fd-67f0c8c31f06" providerId="ADAL" clId="{E3AFA4D6-0EA4-4BBE-A86C-DF1275CA58A8}" dt="2024-05-09T02:13:32.009" v="5000" actId="20577"/>
          <ac:spMkLst>
            <pc:docMk/>
            <pc:sldMk cId="43020292" sldId="284"/>
            <ac:spMk id="17" creationId="{45D1DFCD-EECB-B460-AD13-955952F6D515}"/>
          </ac:spMkLst>
        </pc:spChg>
        <pc:picChg chg="mod ord">
          <ac:chgData name="Brooks, Prue" userId="0c26501c-1b0c-4149-89fd-67f0c8c31f06" providerId="ADAL" clId="{E3AFA4D6-0EA4-4BBE-A86C-DF1275CA58A8}" dt="2024-05-09T02:37:20.669" v="5166" actId="962"/>
          <ac:picMkLst>
            <pc:docMk/>
            <pc:sldMk cId="43020292" sldId="284"/>
            <ac:picMk id="9" creationId="{CA0181BF-7DEC-5335-9826-8496728F9F2B}"/>
          </ac:picMkLst>
        </pc:picChg>
        <pc:picChg chg="mod ord">
          <ac:chgData name="Brooks, Prue" userId="0c26501c-1b0c-4149-89fd-67f0c8c31f06" providerId="ADAL" clId="{E3AFA4D6-0EA4-4BBE-A86C-DF1275CA58A8}" dt="2024-05-09T02:37:20.669" v="5166" actId="962"/>
          <ac:picMkLst>
            <pc:docMk/>
            <pc:sldMk cId="43020292" sldId="284"/>
            <ac:picMk id="27" creationId="{E9B08E45-4068-D452-A272-559754AFA40C}"/>
          </ac:picMkLst>
        </pc:picChg>
      </pc:sldChg>
      <pc:sldChg chg="modSp mod modShow">
        <pc:chgData name="Brooks, Prue" userId="0c26501c-1b0c-4149-89fd-67f0c8c31f06" providerId="ADAL" clId="{E3AFA4D6-0EA4-4BBE-A86C-DF1275CA58A8}" dt="2024-05-09T02:08:32.474" v="4729" actId="20577"/>
        <pc:sldMkLst>
          <pc:docMk/>
          <pc:sldMk cId="3004799602" sldId="367"/>
        </pc:sldMkLst>
        <pc:spChg chg="mod">
          <ac:chgData name="Brooks, Prue" userId="0c26501c-1b0c-4149-89fd-67f0c8c31f06" providerId="ADAL" clId="{E3AFA4D6-0EA4-4BBE-A86C-DF1275CA58A8}" dt="2024-05-09T02:08:32.474" v="4729" actId="20577"/>
          <ac:spMkLst>
            <pc:docMk/>
            <pc:sldMk cId="3004799602" sldId="367"/>
            <ac:spMk id="3" creationId="{2CB642D7-C2E9-FB43-433E-3636F1C0AE78}"/>
          </ac:spMkLst>
        </pc:spChg>
      </pc:sldChg>
      <pc:sldChg chg="modSp mod modShow chgLayout">
        <pc:chgData name="Brooks, Prue" userId="0c26501c-1b0c-4149-89fd-67f0c8c31f06" providerId="ADAL" clId="{E3AFA4D6-0EA4-4BBE-A86C-DF1275CA58A8}" dt="2024-05-09T02:10:31.626" v="4830" actId="6549"/>
        <pc:sldMkLst>
          <pc:docMk/>
          <pc:sldMk cId="3213045350" sldId="416"/>
        </pc:sldMkLst>
        <pc:spChg chg="mod ord">
          <ac:chgData name="Brooks, Prue" userId="0c26501c-1b0c-4149-89fd-67f0c8c31f06" providerId="ADAL" clId="{E3AFA4D6-0EA4-4BBE-A86C-DF1275CA58A8}" dt="2024-05-09T01:26:45.385" v="3605"/>
          <ac:spMkLst>
            <pc:docMk/>
            <pc:sldMk cId="3213045350" sldId="416"/>
            <ac:spMk id="2" creationId="{A20048DD-7D28-2D96-8EE4-53E5E31C07A1}"/>
          </ac:spMkLst>
        </pc:spChg>
        <pc:spChg chg="mod ord">
          <ac:chgData name="Brooks, Prue" userId="0c26501c-1b0c-4149-89fd-67f0c8c31f06" providerId="ADAL" clId="{E3AFA4D6-0EA4-4BBE-A86C-DF1275CA58A8}" dt="2024-05-09T02:10:31.626" v="4830" actId="6549"/>
          <ac:spMkLst>
            <pc:docMk/>
            <pc:sldMk cId="3213045350" sldId="416"/>
            <ac:spMk id="5" creationId="{868EA852-C4AB-620D-8501-345D4866DEBE}"/>
          </ac:spMkLst>
        </pc:spChg>
      </pc:sldChg>
      <pc:sldChg chg="modSp mod modShow">
        <pc:chgData name="Brooks, Prue" userId="0c26501c-1b0c-4149-89fd-67f0c8c31f06" providerId="ADAL" clId="{E3AFA4D6-0EA4-4BBE-A86C-DF1275CA58A8}" dt="2024-05-09T02:21:26.665" v="5115" actId="20577"/>
        <pc:sldMkLst>
          <pc:docMk/>
          <pc:sldMk cId="18553938" sldId="423"/>
        </pc:sldMkLst>
        <pc:spChg chg="mod">
          <ac:chgData name="Brooks, Prue" userId="0c26501c-1b0c-4149-89fd-67f0c8c31f06" providerId="ADAL" clId="{E3AFA4D6-0EA4-4BBE-A86C-DF1275CA58A8}" dt="2024-05-09T02:21:26.665" v="5115" actId="20577"/>
          <ac:spMkLst>
            <pc:docMk/>
            <pc:sldMk cId="18553938" sldId="423"/>
            <ac:spMk id="2" creationId="{00000000-0000-0000-0000-000000000000}"/>
          </ac:spMkLst>
        </pc:spChg>
      </pc:sldChg>
      <pc:sldChg chg="addSp delSp modSp mod modShow">
        <pc:chgData name="Brooks, Prue" userId="0c26501c-1b0c-4149-89fd-67f0c8c31f06" providerId="ADAL" clId="{E3AFA4D6-0EA4-4BBE-A86C-DF1275CA58A8}" dt="2024-05-09T02:10:45.337" v="4848" actId="20577"/>
        <pc:sldMkLst>
          <pc:docMk/>
          <pc:sldMk cId="3821771220" sldId="425"/>
        </pc:sldMkLst>
        <pc:spChg chg="add del mod">
          <ac:chgData name="Brooks, Prue" userId="0c26501c-1b0c-4149-89fd-67f0c8c31f06" providerId="ADAL" clId="{E3AFA4D6-0EA4-4BBE-A86C-DF1275CA58A8}" dt="2024-05-09T01:27:14.650" v="3607" actId="478"/>
          <ac:spMkLst>
            <pc:docMk/>
            <pc:sldMk cId="3821771220" sldId="425"/>
            <ac:spMk id="3" creationId="{14474535-5CEC-A9EB-EAF2-DD2BFA654F1E}"/>
          </ac:spMkLst>
        </pc:spChg>
        <pc:spChg chg="ord">
          <ac:chgData name="Brooks, Prue" userId="0c26501c-1b0c-4149-89fd-67f0c8c31f06" providerId="ADAL" clId="{E3AFA4D6-0EA4-4BBE-A86C-DF1275CA58A8}" dt="2024-05-09T00:34:03.810" v="3544" actId="13244"/>
          <ac:spMkLst>
            <pc:docMk/>
            <pc:sldMk cId="3821771220" sldId="425"/>
            <ac:spMk id="4" creationId="{25263040-C81C-AAB1-69C7-15EAF526E8F4}"/>
          </ac:spMkLst>
        </pc:spChg>
        <pc:spChg chg="del">
          <ac:chgData name="Brooks, Prue" userId="0c26501c-1b0c-4149-89fd-67f0c8c31f06" providerId="ADAL" clId="{E3AFA4D6-0EA4-4BBE-A86C-DF1275CA58A8}" dt="2024-05-08T23:51:42.358" v="0" actId="478"/>
          <ac:spMkLst>
            <pc:docMk/>
            <pc:sldMk cId="3821771220" sldId="425"/>
            <ac:spMk id="6" creationId="{9D51909D-07CD-8DB9-60D2-7FB494977F9C}"/>
          </ac:spMkLst>
        </pc:spChg>
        <pc:spChg chg="mod">
          <ac:chgData name="Brooks, Prue" userId="0c26501c-1b0c-4149-89fd-67f0c8c31f06" providerId="ADAL" clId="{E3AFA4D6-0EA4-4BBE-A86C-DF1275CA58A8}" dt="2024-05-09T02:10:45.337" v="4848" actId="20577"/>
          <ac:spMkLst>
            <pc:docMk/>
            <pc:sldMk cId="3821771220" sldId="425"/>
            <ac:spMk id="10" creationId="{5555BC00-6092-8AB0-F3FC-6AA94A333427}"/>
          </ac:spMkLst>
        </pc:spChg>
        <pc:picChg chg="add mod ord">
          <ac:chgData name="Brooks, Prue" userId="0c26501c-1b0c-4149-89fd-67f0c8c31f06" providerId="ADAL" clId="{E3AFA4D6-0EA4-4BBE-A86C-DF1275CA58A8}" dt="2024-05-09T01:27:58.483" v="3611" actId="962"/>
          <ac:picMkLst>
            <pc:docMk/>
            <pc:sldMk cId="3821771220" sldId="425"/>
            <ac:picMk id="5" creationId="{E0AA61C3-4419-6296-24F7-EACEA8E0ACE5}"/>
          </ac:picMkLst>
        </pc:picChg>
        <pc:picChg chg="del mod ord">
          <ac:chgData name="Brooks, Prue" userId="0c26501c-1b0c-4149-89fd-67f0c8c31f06" providerId="ADAL" clId="{E3AFA4D6-0EA4-4BBE-A86C-DF1275CA58A8}" dt="2024-05-09T01:27:11.383" v="3606" actId="21"/>
          <ac:picMkLst>
            <pc:docMk/>
            <pc:sldMk cId="3821771220" sldId="425"/>
            <ac:picMk id="12" creationId="{64293A1A-957A-47C5-5AA7-D222366482D9}"/>
          </ac:picMkLst>
        </pc:picChg>
      </pc:sldChg>
      <pc:sldChg chg="addSp delSp modSp mod modShow chgLayout">
        <pc:chgData name="Brooks, Prue" userId="0c26501c-1b0c-4149-89fd-67f0c8c31f06" providerId="ADAL" clId="{E3AFA4D6-0EA4-4BBE-A86C-DF1275CA58A8}" dt="2024-05-09T02:10:14.417" v="4806" actId="5793"/>
        <pc:sldMkLst>
          <pc:docMk/>
          <pc:sldMk cId="543383861" sldId="428"/>
        </pc:sldMkLst>
        <pc:spChg chg="mod ord">
          <ac:chgData name="Brooks, Prue" userId="0c26501c-1b0c-4149-89fd-67f0c8c31f06" providerId="ADAL" clId="{E3AFA4D6-0EA4-4BBE-A86C-DF1275CA58A8}" dt="2024-05-09T01:25:46.067" v="3600" actId="13244"/>
          <ac:spMkLst>
            <pc:docMk/>
            <pc:sldMk cId="543383861" sldId="428"/>
            <ac:spMk id="2" creationId="{E929021B-DE6B-F4ED-4348-28901F5D4082}"/>
          </ac:spMkLst>
        </pc:spChg>
        <pc:spChg chg="add del mod">
          <ac:chgData name="Brooks, Prue" userId="0c26501c-1b0c-4149-89fd-67f0c8c31f06" providerId="ADAL" clId="{E3AFA4D6-0EA4-4BBE-A86C-DF1275CA58A8}" dt="2024-05-09T01:25:32.985" v="3598" actId="6264"/>
          <ac:spMkLst>
            <pc:docMk/>
            <pc:sldMk cId="543383861" sldId="428"/>
            <ac:spMk id="3" creationId="{1E25859F-589D-F721-77CC-3E85DF659737}"/>
          </ac:spMkLst>
        </pc:spChg>
        <pc:spChg chg="add del mod">
          <ac:chgData name="Brooks, Prue" userId="0c26501c-1b0c-4149-89fd-67f0c8c31f06" providerId="ADAL" clId="{E3AFA4D6-0EA4-4BBE-A86C-DF1275CA58A8}" dt="2024-05-09T01:25:32.985" v="3598" actId="6264"/>
          <ac:spMkLst>
            <pc:docMk/>
            <pc:sldMk cId="543383861" sldId="428"/>
            <ac:spMk id="4" creationId="{1B7C52F5-C4FD-A0CD-E0C8-E19AE1448F89}"/>
          </ac:spMkLst>
        </pc:spChg>
        <pc:spChg chg="add del mod">
          <ac:chgData name="Brooks, Prue" userId="0c26501c-1b0c-4149-89fd-67f0c8c31f06" providerId="ADAL" clId="{E3AFA4D6-0EA4-4BBE-A86C-DF1275CA58A8}" dt="2024-05-09T01:25:32.985" v="3598" actId="6264"/>
          <ac:spMkLst>
            <pc:docMk/>
            <pc:sldMk cId="543383861" sldId="428"/>
            <ac:spMk id="5" creationId="{26A67710-9A53-33E2-D8DF-B7D1636C720F}"/>
          </ac:spMkLst>
        </pc:spChg>
        <pc:spChg chg="add del mod">
          <ac:chgData name="Brooks, Prue" userId="0c26501c-1b0c-4149-89fd-67f0c8c31f06" providerId="ADAL" clId="{E3AFA4D6-0EA4-4BBE-A86C-DF1275CA58A8}" dt="2024-05-09T01:25:36.801" v="3599" actId="6264"/>
          <ac:spMkLst>
            <pc:docMk/>
            <pc:sldMk cId="543383861" sldId="428"/>
            <ac:spMk id="6" creationId="{D30EF1B6-8191-28B2-456C-D461E5D9981A}"/>
          </ac:spMkLst>
        </pc:spChg>
        <pc:spChg chg="add del mod">
          <ac:chgData name="Brooks, Prue" userId="0c26501c-1b0c-4149-89fd-67f0c8c31f06" providerId="ADAL" clId="{E3AFA4D6-0EA4-4BBE-A86C-DF1275CA58A8}" dt="2024-05-09T01:25:36.801" v="3599" actId="6264"/>
          <ac:spMkLst>
            <pc:docMk/>
            <pc:sldMk cId="543383861" sldId="428"/>
            <ac:spMk id="7" creationId="{F11B12D6-6BD6-87A4-87A7-180FF6B026C9}"/>
          </ac:spMkLst>
        </pc:spChg>
        <pc:spChg chg="mod ord">
          <ac:chgData name="Brooks, Prue" userId="0c26501c-1b0c-4149-89fd-67f0c8c31f06" providerId="ADAL" clId="{E3AFA4D6-0EA4-4BBE-A86C-DF1275CA58A8}" dt="2024-05-09T02:10:14.417" v="4806" actId="5793"/>
          <ac:spMkLst>
            <pc:docMk/>
            <pc:sldMk cId="543383861" sldId="428"/>
            <ac:spMk id="8" creationId="{6C32ED9A-B41D-194F-CF10-69701AAB1B11}"/>
          </ac:spMkLst>
        </pc:spChg>
        <pc:spChg chg="add del mod">
          <ac:chgData name="Brooks, Prue" userId="0c26501c-1b0c-4149-89fd-67f0c8c31f06" providerId="ADAL" clId="{E3AFA4D6-0EA4-4BBE-A86C-DF1275CA58A8}" dt="2024-05-09T01:25:36.801" v="3599" actId="6264"/>
          <ac:spMkLst>
            <pc:docMk/>
            <pc:sldMk cId="543383861" sldId="428"/>
            <ac:spMk id="9" creationId="{87152AF0-3E07-AB84-BBAB-23D78392EFA5}"/>
          </ac:spMkLst>
        </pc:spChg>
        <pc:picChg chg="mod ord">
          <ac:chgData name="Brooks, Prue" userId="0c26501c-1b0c-4149-89fd-67f0c8c31f06" providerId="ADAL" clId="{E3AFA4D6-0EA4-4BBE-A86C-DF1275CA58A8}" dt="2024-05-09T01:26:03.916" v="3601" actId="962"/>
          <ac:picMkLst>
            <pc:docMk/>
            <pc:sldMk cId="543383861" sldId="428"/>
            <ac:picMk id="15" creationId="{7844C760-2183-06E7-51B1-4B859F049E76}"/>
          </ac:picMkLst>
        </pc:picChg>
      </pc:sldChg>
      <pc:sldChg chg="delSp modSp mod modShow">
        <pc:chgData name="Brooks, Prue" userId="0c26501c-1b0c-4149-89fd-67f0c8c31f06" providerId="ADAL" clId="{E3AFA4D6-0EA4-4BBE-A86C-DF1275CA58A8}" dt="2024-05-09T02:11:02.721" v="4866" actId="20577"/>
        <pc:sldMkLst>
          <pc:docMk/>
          <pc:sldMk cId="4183781677" sldId="436"/>
        </pc:sldMkLst>
        <pc:spChg chg="ord">
          <ac:chgData name="Brooks, Prue" userId="0c26501c-1b0c-4149-89fd-67f0c8c31f06" providerId="ADAL" clId="{E3AFA4D6-0EA4-4BBE-A86C-DF1275CA58A8}" dt="2024-05-09T00:34:15.975" v="3547" actId="13244"/>
          <ac:spMkLst>
            <pc:docMk/>
            <pc:sldMk cId="4183781677" sldId="436"/>
            <ac:spMk id="4" creationId="{64A2CE88-AC4D-0B33-B30B-9B447373AA25}"/>
          </ac:spMkLst>
        </pc:spChg>
        <pc:spChg chg="del">
          <ac:chgData name="Brooks, Prue" userId="0c26501c-1b0c-4149-89fd-67f0c8c31f06" providerId="ADAL" clId="{E3AFA4D6-0EA4-4BBE-A86C-DF1275CA58A8}" dt="2024-05-09T00:09:00.346" v="155" actId="478"/>
          <ac:spMkLst>
            <pc:docMk/>
            <pc:sldMk cId="4183781677" sldId="436"/>
            <ac:spMk id="6" creationId="{35010C27-6F88-EA6F-73F7-621F478B931F}"/>
          </ac:spMkLst>
        </pc:spChg>
        <pc:spChg chg="mod">
          <ac:chgData name="Brooks, Prue" userId="0c26501c-1b0c-4149-89fd-67f0c8c31f06" providerId="ADAL" clId="{E3AFA4D6-0EA4-4BBE-A86C-DF1275CA58A8}" dt="2024-05-09T02:11:02.721" v="4866" actId="20577"/>
          <ac:spMkLst>
            <pc:docMk/>
            <pc:sldMk cId="4183781677" sldId="436"/>
            <ac:spMk id="10" creationId="{7E6FB5D0-0470-C581-F59F-9ECB8496A70F}"/>
          </ac:spMkLst>
        </pc:spChg>
        <pc:picChg chg="mod">
          <ac:chgData name="Brooks, Prue" userId="0c26501c-1b0c-4149-89fd-67f0c8c31f06" providerId="ADAL" clId="{E3AFA4D6-0EA4-4BBE-A86C-DF1275CA58A8}" dt="2024-05-09T00:08:53.465" v="154" actId="962"/>
          <ac:picMkLst>
            <pc:docMk/>
            <pc:sldMk cId="4183781677" sldId="436"/>
            <ac:picMk id="1026" creationId="{35A4CD8D-2ED8-1294-1CC0-0DDAC58C65E2}"/>
          </ac:picMkLst>
        </pc:picChg>
      </pc:sldChg>
      <pc:sldChg chg="addSp delSp modSp mod modShow">
        <pc:chgData name="Brooks, Prue" userId="0c26501c-1b0c-4149-89fd-67f0c8c31f06" providerId="ADAL" clId="{E3AFA4D6-0EA4-4BBE-A86C-DF1275CA58A8}" dt="2024-05-09T02:11:18.465" v="4884" actId="20577"/>
        <pc:sldMkLst>
          <pc:docMk/>
          <pc:sldMk cId="2037219466" sldId="437"/>
        </pc:sldMkLst>
        <pc:spChg chg="add del mod">
          <ac:chgData name="Brooks, Prue" userId="0c26501c-1b0c-4149-89fd-67f0c8c31f06" providerId="ADAL" clId="{E3AFA4D6-0EA4-4BBE-A86C-DF1275CA58A8}" dt="2024-05-09T00:12:05.608" v="661" actId="478"/>
          <ac:spMkLst>
            <pc:docMk/>
            <pc:sldMk cId="2037219466" sldId="437"/>
            <ac:spMk id="3" creationId="{025A768C-27B6-8545-E335-5D7F15C395A1}"/>
          </ac:spMkLst>
        </pc:spChg>
        <pc:spChg chg="del">
          <ac:chgData name="Brooks, Prue" userId="0c26501c-1b0c-4149-89fd-67f0c8c31f06" providerId="ADAL" clId="{E3AFA4D6-0EA4-4BBE-A86C-DF1275CA58A8}" dt="2024-05-09T00:12:13.792" v="662" actId="478"/>
          <ac:spMkLst>
            <pc:docMk/>
            <pc:sldMk cId="2037219466" sldId="437"/>
            <ac:spMk id="6" creationId="{FD50AF03-C581-28E0-EA6E-DABFAC30C55C}"/>
          </ac:spMkLst>
        </pc:spChg>
        <pc:spChg chg="del">
          <ac:chgData name="Brooks, Prue" userId="0c26501c-1b0c-4149-89fd-67f0c8c31f06" providerId="ADAL" clId="{E3AFA4D6-0EA4-4BBE-A86C-DF1275CA58A8}" dt="2024-05-09T00:12:03.995" v="660" actId="478"/>
          <ac:spMkLst>
            <pc:docMk/>
            <pc:sldMk cId="2037219466" sldId="437"/>
            <ac:spMk id="24" creationId="{FAAB3FB1-4588-6161-16A9-B72DF30F3125}"/>
          </ac:spMkLst>
        </pc:spChg>
        <pc:spChg chg="mod">
          <ac:chgData name="Brooks, Prue" userId="0c26501c-1b0c-4149-89fd-67f0c8c31f06" providerId="ADAL" clId="{E3AFA4D6-0EA4-4BBE-A86C-DF1275CA58A8}" dt="2024-05-09T02:11:18.465" v="4884" actId="20577"/>
          <ac:spMkLst>
            <pc:docMk/>
            <pc:sldMk cId="2037219466" sldId="437"/>
            <ac:spMk id="33" creationId="{832B7F3A-1381-4CFD-256A-6EC26EBAF4FB}"/>
          </ac:spMkLst>
        </pc:spChg>
        <pc:spChg chg="del">
          <ac:chgData name="Brooks, Prue" userId="0c26501c-1b0c-4149-89fd-67f0c8c31f06" providerId="ADAL" clId="{E3AFA4D6-0EA4-4BBE-A86C-DF1275CA58A8}" dt="2024-05-09T00:13:21.994" v="666" actId="478"/>
          <ac:spMkLst>
            <pc:docMk/>
            <pc:sldMk cId="2037219466" sldId="437"/>
            <ac:spMk id="36" creationId="{172DE304-F93F-5E4D-ECBE-E883575C0335}"/>
          </ac:spMkLst>
        </pc:spChg>
        <pc:spChg chg="del">
          <ac:chgData name="Brooks, Prue" userId="0c26501c-1b0c-4149-89fd-67f0c8c31f06" providerId="ADAL" clId="{E3AFA4D6-0EA4-4BBE-A86C-DF1275CA58A8}" dt="2024-05-09T00:13:26.162" v="667" actId="478"/>
          <ac:spMkLst>
            <pc:docMk/>
            <pc:sldMk cId="2037219466" sldId="437"/>
            <ac:spMk id="37" creationId="{FB9D08CA-B712-86ED-6491-5BEF91BDA7A4}"/>
          </ac:spMkLst>
        </pc:spChg>
        <pc:picChg chg="add mod">
          <ac:chgData name="Brooks, Prue" userId="0c26501c-1b0c-4149-89fd-67f0c8c31f06" providerId="ADAL" clId="{E3AFA4D6-0EA4-4BBE-A86C-DF1275CA58A8}" dt="2024-05-09T01:29:47.767" v="3620" actId="962"/>
          <ac:picMkLst>
            <pc:docMk/>
            <pc:sldMk cId="2037219466" sldId="437"/>
            <ac:picMk id="5" creationId="{B3FF5840-C0D7-2323-1865-4EFC184EF496}"/>
          </ac:picMkLst>
        </pc:picChg>
        <pc:picChg chg="mod ord">
          <ac:chgData name="Brooks, Prue" userId="0c26501c-1b0c-4149-89fd-67f0c8c31f06" providerId="ADAL" clId="{E3AFA4D6-0EA4-4BBE-A86C-DF1275CA58A8}" dt="2024-05-09T01:29:03.549" v="3618" actId="166"/>
          <ac:picMkLst>
            <pc:docMk/>
            <pc:sldMk cId="2037219466" sldId="437"/>
            <ac:picMk id="38" creationId="{FDE7A134-D970-7803-5662-CF4DE93EB5C7}"/>
          </ac:picMkLst>
        </pc:picChg>
        <pc:picChg chg="del mod">
          <ac:chgData name="Brooks, Prue" userId="0c26501c-1b0c-4149-89fd-67f0c8c31f06" providerId="ADAL" clId="{E3AFA4D6-0EA4-4BBE-A86C-DF1275CA58A8}" dt="2024-05-09T01:28:28.395" v="3612" actId="21"/>
          <ac:picMkLst>
            <pc:docMk/>
            <pc:sldMk cId="2037219466" sldId="437"/>
            <ac:picMk id="40" creationId="{C84C2A91-8EAF-4BB8-D2B8-74BA14E6728B}"/>
          </ac:picMkLst>
        </pc:picChg>
        <pc:picChg chg="mod ord">
          <ac:chgData name="Brooks, Prue" userId="0c26501c-1b0c-4149-89fd-67f0c8c31f06" providerId="ADAL" clId="{E3AFA4D6-0EA4-4BBE-A86C-DF1275CA58A8}" dt="2024-05-09T01:29:22.350" v="3619" actId="13244"/>
          <ac:picMkLst>
            <pc:docMk/>
            <pc:sldMk cId="2037219466" sldId="437"/>
            <ac:picMk id="41" creationId="{F479F259-4440-9A74-99B7-7FEB9D4CD0C9}"/>
          </ac:picMkLst>
        </pc:picChg>
      </pc:sldChg>
      <pc:sldChg chg="delSp modSp mod modShow">
        <pc:chgData name="Brooks, Prue" userId="0c26501c-1b0c-4149-89fd-67f0c8c31f06" providerId="ADAL" clId="{E3AFA4D6-0EA4-4BBE-A86C-DF1275CA58A8}" dt="2024-05-09T02:11:35.692" v="4903" actId="20577"/>
        <pc:sldMkLst>
          <pc:docMk/>
          <pc:sldMk cId="2897682683" sldId="438"/>
        </pc:sldMkLst>
        <pc:spChg chg="ord">
          <ac:chgData name="Brooks, Prue" userId="0c26501c-1b0c-4149-89fd-67f0c8c31f06" providerId="ADAL" clId="{E3AFA4D6-0EA4-4BBE-A86C-DF1275CA58A8}" dt="2024-05-09T01:19:39.999" v="3568" actId="13244"/>
          <ac:spMkLst>
            <pc:docMk/>
            <pc:sldMk cId="2897682683" sldId="438"/>
            <ac:spMk id="4" creationId="{D46CE51E-0AAD-E867-8801-DC43FDBE7622}"/>
          </ac:spMkLst>
        </pc:spChg>
        <pc:spChg chg="del">
          <ac:chgData name="Brooks, Prue" userId="0c26501c-1b0c-4149-89fd-67f0c8c31f06" providerId="ADAL" clId="{E3AFA4D6-0EA4-4BBE-A86C-DF1275CA58A8}" dt="2024-05-09T00:16:19.021" v="1200" actId="478"/>
          <ac:spMkLst>
            <pc:docMk/>
            <pc:sldMk cId="2897682683" sldId="438"/>
            <ac:spMk id="6" creationId="{40B95E2B-CAEC-0EDD-714F-F6DCA23591DF}"/>
          </ac:spMkLst>
        </pc:spChg>
        <pc:spChg chg="mod">
          <ac:chgData name="Brooks, Prue" userId="0c26501c-1b0c-4149-89fd-67f0c8c31f06" providerId="ADAL" clId="{E3AFA4D6-0EA4-4BBE-A86C-DF1275CA58A8}" dt="2024-05-09T02:11:35.692" v="4903" actId="20577"/>
          <ac:spMkLst>
            <pc:docMk/>
            <pc:sldMk cId="2897682683" sldId="438"/>
            <ac:spMk id="14" creationId="{015613DB-94DA-5394-C3E4-FCB83A5EC7FC}"/>
          </ac:spMkLst>
        </pc:spChg>
        <pc:picChg chg="mod ord">
          <ac:chgData name="Brooks, Prue" userId="0c26501c-1b0c-4149-89fd-67f0c8c31f06" providerId="ADAL" clId="{E3AFA4D6-0EA4-4BBE-A86C-DF1275CA58A8}" dt="2024-05-09T01:20:17.198" v="3569" actId="13244"/>
          <ac:picMkLst>
            <pc:docMk/>
            <pc:sldMk cId="2897682683" sldId="438"/>
            <ac:picMk id="3" creationId="{DB04B7DA-36D2-C496-9D5D-F5B315AA97EA}"/>
          </ac:picMkLst>
        </pc:picChg>
        <pc:picChg chg="mod ord">
          <ac:chgData name="Brooks, Prue" userId="0c26501c-1b0c-4149-89fd-67f0c8c31f06" providerId="ADAL" clId="{E3AFA4D6-0EA4-4BBE-A86C-DF1275CA58A8}" dt="2024-05-09T01:20:22.261" v="3570" actId="13244"/>
          <ac:picMkLst>
            <pc:docMk/>
            <pc:sldMk cId="2897682683" sldId="438"/>
            <ac:picMk id="9" creationId="{DE3E85F5-97B3-3A0D-5099-66219DF134A4}"/>
          </ac:picMkLst>
        </pc:picChg>
        <pc:picChg chg="mod">
          <ac:chgData name="Brooks, Prue" userId="0c26501c-1b0c-4149-89fd-67f0c8c31f06" providerId="ADAL" clId="{E3AFA4D6-0EA4-4BBE-A86C-DF1275CA58A8}" dt="2024-05-09T00:16:02.414" v="1197" actId="962"/>
          <ac:picMkLst>
            <pc:docMk/>
            <pc:sldMk cId="2897682683" sldId="438"/>
            <ac:picMk id="11" creationId="{14C27671-97F5-1AE5-8D10-E73F57C33023}"/>
          </ac:picMkLst>
        </pc:picChg>
      </pc:sldChg>
      <pc:sldChg chg="delSp modSp mod modShow">
        <pc:chgData name="Brooks, Prue" userId="0c26501c-1b0c-4149-89fd-67f0c8c31f06" providerId="ADAL" clId="{E3AFA4D6-0EA4-4BBE-A86C-DF1275CA58A8}" dt="2024-05-09T02:35:07.767" v="5125" actId="14100"/>
        <pc:sldMkLst>
          <pc:docMk/>
          <pc:sldMk cId="1284565839" sldId="439"/>
        </pc:sldMkLst>
        <pc:spChg chg="mod ord">
          <ac:chgData name="Brooks, Prue" userId="0c26501c-1b0c-4149-89fd-67f0c8c31f06" providerId="ADAL" clId="{E3AFA4D6-0EA4-4BBE-A86C-DF1275CA58A8}" dt="2024-05-09T01:20:42.680" v="3572" actId="120"/>
          <ac:spMkLst>
            <pc:docMk/>
            <pc:sldMk cId="1284565839" sldId="439"/>
            <ac:spMk id="4" creationId="{2698C7CB-1EC6-0CA3-4580-C03A86BA964C}"/>
          </ac:spMkLst>
        </pc:spChg>
        <pc:spChg chg="del">
          <ac:chgData name="Brooks, Prue" userId="0c26501c-1b0c-4149-89fd-67f0c8c31f06" providerId="ADAL" clId="{E3AFA4D6-0EA4-4BBE-A86C-DF1275CA58A8}" dt="2024-05-09T00:16:30.086" v="1203" actId="478"/>
          <ac:spMkLst>
            <pc:docMk/>
            <pc:sldMk cId="1284565839" sldId="439"/>
            <ac:spMk id="6" creationId="{DC48B6F6-4BEC-0EA4-CDF9-46B8FCD38259}"/>
          </ac:spMkLst>
        </pc:spChg>
        <pc:spChg chg="mod ord">
          <ac:chgData name="Brooks, Prue" userId="0c26501c-1b0c-4149-89fd-67f0c8c31f06" providerId="ADAL" clId="{E3AFA4D6-0EA4-4BBE-A86C-DF1275CA58A8}" dt="2024-05-09T02:11:49.005" v="4912" actId="20577"/>
          <ac:spMkLst>
            <pc:docMk/>
            <pc:sldMk cId="1284565839" sldId="439"/>
            <ac:spMk id="12" creationId="{9DC4B394-FD23-0B8B-AB06-3B501DC3364E}"/>
          </ac:spMkLst>
        </pc:spChg>
        <pc:picChg chg="mod">
          <ac:chgData name="Brooks, Prue" userId="0c26501c-1b0c-4149-89fd-67f0c8c31f06" providerId="ADAL" clId="{E3AFA4D6-0EA4-4BBE-A86C-DF1275CA58A8}" dt="2024-05-09T00:16:42.673" v="1225" actId="962"/>
          <ac:picMkLst>
            <pc:docMk/>
            <pc:sldMk cId="1284565839" sldId="439"/>
            <ac:picMk id="9" creationId="{A155B531-62A4-7E09-5EB3-71B5830B6BE0}"/>
          </ac:picMkLst>
        </pc:picChg>
        <pc:picChg chg="mod ord">
          <ac:chgData name="Brooks, Prue" userId="0c26501c-1b0c-4149-89fd-67f0c8c31f06" providerId="ADAL" clId="{E3AFA4D6-0EA4-4BBE-A86C-DF1275CA58A8}" dt="2024-05-09T02:35:07.767" v="5125" actId="14100"/>
          <ac:picMkLst>
            <pc:docMk/>
            <pc:sldMk cId="1284565839" sldId="439"/>
            <ac:picMk id="11" creationId="{99CA0912-00F6-9672-9CF3-E67F42CFA17C}"/>
          </ac:picMkLst>
        </pc:picChg>
        <pc:picChg chg="mod ord">
          <ac:chgData name="Brooks, Prue" userId="0c26501c-1b0c-4149-89fd-67f0c8c31f06" providerId="ADAL" clId="{E3AFA4D6-0EA4-4BBE-A86C-DF1275CA58A8}" dt="2024-05-09T02:34:46.182" v="5122" actId="13244"/>
          <ac:picMkLst>
            <pc:docMk/>
            <pc:sldMk cId="1284565839" sldId="439"/>
            <ac:picMk id="13" creationId="{1AA900C0-0DF0-C154-8843-C8E5DC198D3F}"/>
          </ac:picMkLst>
        </pc:picChg>
        <pc:picChg chg="mod ord">
          <ac:chgData name="Brooks, Prue" userId="0c26501c-1b0c-4149-89fd-67f0c8c31f06" providerId="ADAL" clId="{E3AFA4D6-0EA4-4BBE-A86C-DF1275CA58A8}" dt="2024-05-09T01:20:57.014" v="3574" actId="13244"/>
          <ac:picMkLst>
            <pc:docMk/>
            <pc:sldMk cId="1284565839" sldId="439"/>
            <ac:picMk id="15" creationId="{4C3BA919-69FC-7567-EFF6-843843442E50}"/>
          </ac:picMkLst>
        </pc:picChg>
      </pc:sldChg>
      <pc:sldChg chg="addSp delSp modSp mod modShow">
        <pc:chgData name="Brooks, Prue" userId="0c26501c-1b0c-4149-89fd-67f0c8c31f06" providerId="ADAL" clId="{E3AFA4D6-0EA4-4BBE-A86C-DF1275CA58A8}" dt="2024-05-09T02:34:04.110" v="5118" actId="164"/>
        <pc:sldMkLst>
          <pc:docMk/>
          <pc:sldMk cId="4059923917" sldId="440"/>
        </pc:sldMkLst>
        <pc:spChg chg="add del mod">
          <ac:chgData name="Brooks, Prue" userId="0c26501c-1b0c-4149-89fd-67f0c8c31f06" providerId="ADAL" clId="{E3AFA4D6-0EA4-4BBE-A86C-DF1275CA58A8}" dt="2024-05-09T00:10:42.479" v="474" actId="478"/>
          <ac:spMkLst>
            <pc:docMk/>
            <pc:sldMk cId="4059923917" sldId="440"/>
            <ac:spMk id="3" creationId="{9A8B317B-1CA7-BD5F-7B1D-1526C93C1235}"/>
          </ac:spMkLst>
        </pc:spChg>
        <pc:spChg chg="ord">
          <ac:chgData name="Brooks, Prue" userId="0c26501c-1b0c-4149-89fd-67f0c8c31f06" providerId="ADAL" clId="{E3AFA4D6-0EA4-4BBE-A86C-DF1275CA58A8}" dt="2024-05-09T00:34:26.925" v="3548" actId="13244"/>
          <ac:spMkLst>
            <pc:docMk/>
            <pc:sldMk cId="4059923917" sldId="440"/>
            <ac:spMk id="4" creationId="{5611F966-CAE7-64FA-BBE0-7F236F2E6232}"/>
          </ac:spMkLst>
        </pc:spChg>
        <pc:spChg chg="del">
          <ac:chgData name="Brooks, Prue" userId="0c26501c-1b0c-4149-89fd-67f0c8c31f06" providerId="ADAL" clId="{E3AFA4D6-0EA4-4BBE-A86C-DF1275CA58A8}" dt="2024-05-09T00:09:05.361" v="156" actId="478"/>
          <ac:spMkLst>
            <pc:docMk/>
            <pc:sldMk cId="4059923917" sldId="440"/>
            <ac:spMk id="6" creationId="{15CC231F-7595-EF0E-3B11-FB5D3444AF99}"/>
          </ac:spMkLst>
        </pc:spChg>
        <pc:spChg chg="add del mod">
          <ac:chgData name="Brooks, Prue" userId="0c26501c-1b0c-4149-89fd-67f0c8c31f06" providerId="ADAL" clId="{E3AFA4D6-0EA4-4BBE-A86C-DF1275CA58A8}" dt="2024-05-09T00:34:54.031" v="3552" actId="478"/>
          <ac:spMkLst>
            <pc:docMk/>
            <pc:sldMk cId="4059923917" sldId="440"/>
            <ac:spMk id="8" creationId="{A6A90C4A-4DC5-7398-81ED-C1706F57C803}"/>
          </ac:spMkLst>
        </pc:spChg>
        <pc:spChg chg="mod ord">
          <ac:chgData name="Brooks, Prue" userId="0c26501c-1b0c-4149-89fd-67f0c8c31f06" providerId="ADAL" clId="{E3AFA4D6-0EA4-4BBE-A86C-DF1275CA58A8}" dt="2024-05-09T01:45:22.245" v="3963" actId="20577"/>
          <ac:spMkLst>
            <pc:docMk/>
            <pc:sldMk cId="4059923917" sldId="440"/>
            <ac:spMk id="9" creationId="{E0652E2F-12D3-73CD-4C13-ACC878675091}"/>
          </ac:spMkLst>
        </pc:spChg>
        <pc:grpChg chg="add mod">
          <ac:chgData name="Brooks, Prue" userId="0c26501c-1b0c-4149-89fd-67f0c8c31f06" providerId="ADAL" clId="{E3AFA4D6-0EA4-4BBE-A86C-DF1275CA58A8}" dt="2024-05-09T02:34:04.110" v="5118" actId="164"/>
          <ac:grpSpMkLst>
            <pc:docMk/>
            <pc:sldMk cId="4059923917" sldId="440"/>
            <ac:grpSpMk id="2" creationId="{774D1969-75C5-C6D1-1A53-CC9B3797EF12}"/>
          </ac:grpSpMkLst>
        </pc:grpChg>
        <pc:picChg chg="add del mod ord">
          <ac:chgData name="Brooks, Prue" userId="0c26501c-1b0c-4149-89fd-67f0c8c31f06" providerId="ADAL" clId="{E3AFA4D6-0EA4-4BBE-A86C-DF1275CA58A8}" dt="2024-05-09T00:34:51.915" v="3551" actId="21"/>
          <ac:picMkLst>
            <pc:docMk/>
            <pc:sldMk cId="4059923917" sldId="440"/>
            <ac:picMk id="5" creationId="{3AD57A29-C96A-A6A3-8DB1-3DD877A09DCA}"/>
          </ac:picMkLst>
        </pc:picChg>
        <pc:picChg chg="del">
          <ac:chgData name="Brooks, Prue" userId="0c26501c-1b0c-4149-89fd-67f0c8c31f06" providerId="ADAL" clId="{E3AFA4D6-0EA4-4BBE-A86C-DF1275CA58A8}" dt="2024-05-09T00:10:39.574" v="473" actId="21"/>
          <ac:picMkLst>
            <pc:docMk/>
            <pc:sldMk cId="4059923917" sldId="440"/>
            <ac:picMk id="10" creationId="{3AD57A29-C96A-A6A3-8DB1-3DD877A09DCA}"/>
          </ac:picMkLst>
        </pc:picChg>
        <pc:picChg chg="mod">
          <ac:chgData name="Brooks, Prue" userId="0c26501c-1b0c-4149-89fd-67f0c8c31f06" providerId="ADAL" clId="{E3AFA4D6-0EA4-4BBE-A86C-DF1275CA58A8}" dt="2024-05-09T02:34:04.110" v="5118" actId="164"/>
          <ac:picMkLst>
            <pc:docMk/>
            <pc:sldMk cId="4059923917" sldId="440"/>
            <ac:picMk id="11" creationId="{4AD308F0-E60E-CFBB-1B96-CE342719E4F9}"/>
          </ac:picMkLst>
        </pc:picChg>
        <pc:picChg chg="add del mod">
          <ac:chgData name="Brooks, Prue" userId="0c26501c-1b0c-4149-89fd-67f0c8c31f06" providerId="ADAL" clId="{E3AFA4D6-0EA4-4BBE-A86C-DF1275CA58A8}" dt="2024-05-09T00:35:30.416" v="3556" actId="478"/>
          <ac:picMkLst>
            <pc:docMk/>
            <pc:sldMk cId="4059923917" sldId="440"/>
            <ac:picMk id="12" creationId="{3AD57A29-C96A-A6A3-8DB1-3DD877A09DCA}"/>
          </ac:picMkLst>
        </pc:picChg>
        <pc:picChg chg="mod ord">
          <ac:chgData name="Brooks, Prue" userId="0c26501c-1b0c-4149-89fd-67f0c8c31f06" providerId="ADAL" clId="{E3AFA4D6-0EA4-4BBE-A86C-DF1275CA58A8}" dt="2024-05-09T02:34:04.110" v="5118" actId="164"/>
          <ac:picMkLst>
            <pc:docMk/>
            <pc:sldMk cId="4059923917" sldId="440"/>
            <ac:picMk id="13" creationId="{E6F43B75-66E9-950A-AEE1-D4606E9D0AEF}"/>
          </ac:picMkLst>
        </pc:picChg>
        <pc:picChg chg="add mod ord">
          <ac:chgData name="Brooks, Prue" userId="0c26501c-1b0c-4149-89fd-67f0c8c31f06" providerId="ADAL" clId="{E3AFA4D6-0EA4-4BBE-A86C-DF1275CA58A8}" dt="2024-05-09T02:34:04.110" v="5118" actId="164"/>
          <ac:picMkLst>
            <pc:docMk/>
            <pc:sldMk cId="4059923917" sldId="440"/>
            <ac:picMk id="14" creationId="{BA918C73-8B46-2C44-EFA7-F2BE96C6B3BA}"/>
          </ac:picMkLst>
        </pc:picChg>
      </pc:sldChg>
      <pc:sldChg chg="addSp delSp modSp mod modShow">
        <pc:chgData name="Brooks, Prue" userId="0c26501c-1b0c-4149-89fd-67f0c8c31f06" providerId="ADAL" clId="{E3AFA4D6-0EA4-4BBE-A86C-DF1275CA58A8}" dt="2024-05-09T02:35:45.602" v="5128" actId="962"/>
        <pc:sldMkLst>
          <pc:docMk/>
          <pc:sldMk cId="2999175577" sldId="441"/>
        </pc:sldMkLst>
        <pc:spChg chg="ord">
          <ac:chgData name="Brooks, Prue" userId="0c26501c-1b0c-4149-89fd-67f0c8c31f06" providerId="ADAL" clId="{E3AFA4D6-0EA4-4BBE-A86C-DF1275CA58A8}" dt="2024-05-09T01:21:09.066" v="3577" actId="13244"/>
          <ac:spMkLst>
            <pc:docMk/>
            <pc:sldMk cId="2999175577" sldId="441"/>
            <ac:spMk id="4" creationId="{91DFCC53-7682-1533-A0A1-3B1B2BDF966E}"/>
          </ac:spMkLst>
        </pc:spChg>
        <pc:spChg chg="add del mod">
          <ac:chgData name="Brooks, Prue" userId="0c26501c-1b0c-4149-89fd-67f0c8c31f06" providerId="ADAL" clId="{E3AFA4D6-0EA4-4BBE-A86C-DF1275CA58A8}" dt="2024-05-09T01:30:15.318" v="3622" actId="478"/>
          <ac:spMkLst>
            <pc:docMk/>
            <pc:sldMk cId="2999175577" sldId="441"/>
            <ac:spMk id="5" creationId="{FF179BA9-38F8-EE78-DC83-F815040E87AE}"/>
          </ac:spMkLst>
        </pc:spChg>
        <pc:spChg chg="del">
          <ac:chgData name="Brooks, Prue" userId="0c26501c-1b0c-4149-89fd-67f0c8c31f06" providerId="ADAL" clId="{E3AFA4D6-0EA4-4BBE-A86C-DF1275CA58A8}" dt="2024-05-09T00:18:47.990" v="1406" actId="478"/>
          <ac:spMkLst>
            <pc:docMk/>
            <pc:sldMk cId="2999175577" sldId="441"/>
            <ac:spMk id="6" creationId="{A9ADDD23-90EE-0986-A1B0-FB93CAFE6741}"/>
          </ac:spMkLst>
        </pc:spChg>
        <pc:spChg chg="mod">
          <ac:chgData name="Brooks, Prue" userId="0c26501c-1b0c-4149-89fd-67f0c8c31f06" providerId="ADAL" clId="{E3AFA4D6-0EA4-4BBE-A86C-DF1275CA58A8}" dt="2024-05-09T02:12:06.257" v="4934" actId="20577"/>
          <ac:spMkLst>
            <pc:docMk/>
            <pc:sldMk cId="2999175577" sldId="441"/>
            <ac:spMk id="7" creationId="{21F7DD06-3117-0755-6AED-75AC3B4A5B3E}"/>
          </ac:spMkLst>
        </pc:spChg>
        <pc:grpChg chg="add mod">
          <ac:chgData name="Brooks, Prue" userId="0c26501c-1b0c-4149-89fd-67f0c8c31f06" providerId="ADAL" clId="{E3AFA4D6-0EA4-4BBE-A86C-DF1275CA58A8}" dt="2024-05-09T02:35:45.602" v="5128" actId="962"/>
          <ac:grpSpMkLst>
            <pc:docMk/>
            <pc:sldMk cId="2999175577" sldId="441"/>
            <ac:grpSpMk id="2" creationId="{695A2AC8-7964-033A-C20E-36FFD79E6032}"/>
          </ac:grpSpMkLst>
        </pc:grpChg>
        <pc:picChg chg="mod">
          <ac:chgData name="Brooks, Prue" userId="0c26501c-1b0c-4149-89fd-67f0c8c31f06" providerId="ADAL" clId="{E3AFA4D6-0EA4-4BBE-A86C-DF1275CA58A8}" dt="2024-05-09T00:19:17.680" v="1488" actId="962"/>
          <ac:picMkLst>
            <pc:docMk/>
            <pc:sldMk cId="2999175577" sldId="441"/>
            <ac:picMk id="3" creationId="{CF06D070-4CD9-48CB-E430-A8B144F94BD1}"/>
          </ac:picMkLst>
        </pc:picChg>
        <pc:picChg chg="add mod ord">
          <ac:chgData name="Brooks, Prue" userId="0c26501c-1b0c-4149-89fd-67f0c8c31f06" providerId="ADAL" clId="{E3AFA4D6-0EA4-4BBE-A86C-DF1275CA58A8}" dt="2024-05-09T02:35:38.541" v="5127" actId="164"/>
          <ac:picMkLst>
            <pc:docMk/>
            <pc:sldMk cId="2999175577" sldId="441"/>
            <ac:picMk id="8" creationId="{6C48A90E-6132-F2CF-17A8-1154E4FE9CA1}"/>
          </ac:picMkLst>
        </pc:picChg>
        <pc:picChg chg="mod ord">
          <ac:chgData name="Brooks, Prue" userId="0c26501c-1b0c-4149-89fd-67f0c8c31f06" providerId="ADAL" clId="{E3AFA4D6-0EA4-4BBE-A86C-DF1275CA58A8}" dt="2024-05-09T02:35:38.541" v="5127" actId="164"/>
          <ac:picMkLst>
            <pc:docMk/>
            <pc:sldMk cId="2999175577" sldId="441"/>
            <ac:picMk id="11" creationId="{79C96B5F-A0F7-5857-21ED-EECF7CAC2D83}"/>
          </ac:picMkLst>
        </pc:picChg>
        <pc:picChg chg="del mod ord">
          <ac:chgData name="Brooks, Prue" userId="0c26501c-1b0c-4149-89fd-67f0c8c31f06" providerId="ADAL" clId="{E3AFA4D6-0EA4-4BBE-A86C-DF1275CA58A8}" dt="2024-05-09T01:30:12.033" v="3621" actId="21"/>
          <ac:picMkLst>
            <pc:docMk/>
            <pc:sldMk cId="2999175577" sldId="441"/>
            <ac:picMk id="12" creationId="{57A44B7D-A969-A8F6-0619-192E830272D0}"/>
          </ac:picMkLst>
        </pc:picChg>
        <pc:picChg chg="mod ord">
          <ac:chgData name="Brooks, Prue" userId="0c26501c-1b0c-4149-89fd-67f0c8c31f06" providerId="ADAL" clId="{E3AFA4D6-0EA4-4BBE-A86C-DF1275CA58A8}" dt="2024-05-09T02:35:38.541" v="5127" actId="164"/>
          <ac:picMkLst>
            <pc:docMk/>
            <pc:sldMk cId="2999175577" sldId="441"/>
            <ac:picMk id="13" creationId="{7ED2A151-51BF-C1D1-CA3D-FEAE452E9DC4}"/>
          </ac:picMkLst>
        </pc:picChg>
      </pc:sldChg>
      <pc:sldChg chg="addSp delSp modSp mod modShow">
        <pc:chgData name="Brooks, Prue" userId="0c26501c-1b0c-4149-89fd-67f0c8c31f06" providerId="ADAL" clId="{E3AFA4D6-0EA4-4BBE-A86C-DF1275CA58A8}" dt="2024-05-09T02:36:24.520" v="5148" actId="1037"/>
        <pc:sldMkLst>
          <pc:docMk/>
          <pc:sldMk cId="4215633154" sldId="442"/>
        </pc:sldMkLst>
        <pc:spChg chg="add del mod">
          <ac:chgData name="Brooks, Prue" userId="0c26501c-1b0c-4149-89fd-67f0c8c31f06" providerId="ADAL" clId="{E3AFA4D6-0EA4-4BBE-A86C-DF1275CA58A8}" dt="2024-05-09T01:31:19.101" v="3629" actId="478"/>
          <ac:spMkLst>
            <pc:docMk/>
            <pc:sldMk cId="4215633154" sldId="442"/>
            <ac:spMk id="3" creationId="{5C652790-37C0-98FB-87BC-7B9C78328F68}"/>
          </ac:spMkLst>
        </pc:spChg>
        <pc:spChg chg="ord">
          <ac:chgData name="Brooks, Prue" userId="0c26501c-1b0c-4149-89fd-67f0c8c31f06" providerId="ADAL" clId="{E3AFA4D6-0EA4-4BBE-A86C-DF1275CA58A8}" dt="2024-05-09T01:21:39.445" v="3581" actId="13244"/>
          <ac:spMkLst>
            <pc:docMk/>
            <pc:sldMk cId="4215633154" sldId="442"/>
            <ac:spMk id="4" creationId="{E28C6297-513F-97B4-5071-79A1E3B4D0B7}"/>
          </ac:spMkLst>
        </pc:spChg>
        <pc:spChg chg="del">
          <ac:chgData name="Brooks, Prue" userId="0c26501c-1b0c-4149-89fd-67f0c8c31f06" providerId="ADAL" clId="{E3AFA4D6-0EA4-4BBE-A86C-DF1275CA58A8}" dt="2024-05-09T00:21:57.975" v="1705" actId="478"/>
          <ac:spMkLst>
            <pc:docMk/>
            <pc:sldMk cId="4215633154" sldId="442"/>
            <ac:spMk id="6" creationId="{CA2AE648-042D-70A2-46FE-300911EA1790}"/>
          </ac:spMkLst>
        </pc:spChg>
        <pc:spChg chg="mod">
          <ac:chgData name="Brooks, Prue" userId="0c26501c-1b0c-4149-89fd-67f0c8c31f06" providerId="ADAL" clId="{E3AFA4D6-0EA4-4BBE-A86C-DF1275CA58A8}" dt="2024-05-09T02:12:16.322" v="4938" actId="20577"/>
          <ac:spMkLst>
            <pc:docMk/>
            <pc:sldMk cId="4215633154" sldId="442"/>
            <ac:spMk id="9" creationId="{01C3AE7E-4137-5D72-DACE-2D0429C5578B}"/>
          </ac:spMkLst>
        </pc:spChg>
        <pc:picChg chg="add mod ord">
          <ac:chgData name="Brooks, Prue" userId="0c26501c-1b0c-4149-89fd-67f0c8c31f06" providerId="ADAL" clId="{E3AFA4D6-0EA4-4BBE-A86C-DF1275CA58A8}" dt="2024-05-09T02:36:24.520" v="5148" actId="1037"/>
          <ac:picMkLst>
            <pc:docMk/>
            <pc:sldMk cId="4215633154" sldId="442"/>
            <ac:picMk id="5" creationId="{2C20A680-F227-6087-2822-8B8C44D588A9}"/>
          </ac:picMkLst>
        </pc:picChg>
        <pc:picChg chg="mod ord">
          <ac:chgData name="Brooks, Prue" userId="0c26501c-1b0c-4149-89fd-67f0c8c31f06" providerId="ADAL" clId="{E3AFA4D6-0EA4-4BBE-A86C-DF1275CA58A8}" dt="2024-05-09T02:36:24.520" v="5148" actId="1037"/>
          <ac:picMkLst>
            <pc:docMk/>
            <pc:sldMk cId="4215633154" sldId="442"/>
            <ac:picMk id="10" creationId="{810AF43E-96AB-A6DD-9045-8A1174ECED62}"/>
          </ac:picMkLst>
        </pc:picChg>
        <pc:picChg chg="del mod">
          <ac:chgData name="Brooks, Prue" userId="0c26501c-1b0c-4149-89fd-67f0c8c31f06" providerId="ADAL" clId="{E3AFA4D6-0EA4-4BBE-A86C-DF1275CA58A8}" dt="2024-05-09T01:31:16.301" v="3628" actId="21"/>
          <ac:picMkLst>
            <pc:docMk/>
            <pc:sldMk cId="4215633154" sldId="442"/>
            <ac:picMk id="11" creationId="{C5B87F1C-8A1F-BFC4-8635-71AFA776A1E1}"/>
          </ac:picMkLst>
        </pc:picChg>
      </pc:sldChg>
      <pc:sldChg chg="addSp delSp modSp mod modShow">
        <pc:chgData name="Brooks, Prue" userId="0c26501c-1b0c-4149-89fd-67f0c8c31f06" providerId="ADAL" clId="{E3AFA4D6-0EA4-4BBE-A86C-DF1275CA58A8}" dt="2024-05-09T02:38:15.402" v="5172" actId="962"/>
        <pc:sldMkLst>
          <pc:docMk/>
          <pc:sldMk cId="3890001693" sldId="444"/>
        </pc:sldMkLst>
        <pc:spChg chg="ord">
          <ac:chgData name="Brooks, Prue" userId="0c26501c-1b0c-4149-89fd-67f0c8c31f06" providerId="ADAL" clId="{E3AFA4D6-0EA4-4BBE-A86C-DF1275CA58A8}" dt="2024-05-09T01:23:34.207" v="3592" actId="13244"/>
          <ac:spMkLst>
            <pc:docMk/>
            <pc:sldMk cId="3890001693" sldId="444"/>
            <ac:spMk id="4" creationId="{D28EFD41-4868-39E7-83F6-A6498E3F7CB1}"/>
          </ac:spMkLst>
        </pc:spChg>
        <pc:spChg chg="del">
          <ac:chgData name="Brooks, Prue" userId="0c26501c-1b0c-4149-89fd-67f0c8c31f06" providerId="ADAL" clId="{E3AFA4D6-0EA4-4BBE-A86C-DF1275CA58A8}" dt="2024-05-09T00:27:30.461" v="2737" actId="478"/>
          <ac:spMkLst>
            <pc:docMk/>
            <pc:sldMk cId="3890001693" sldId="444"/>
            <ac:spMk id="6" creationId="{D67328CF-5294-3E7D-A1C9-FA1C888F3F62}"/>
          </ac:spMkLst>
        </pc:spChg>
        <pc:spChg chg="mod ord">
          <ac:chgData name="Brooks, Prue" userId="0c26501c-1b0c-4149-89fd-67f0c8c31f06" providerId="ADAL" clId="{E3AFA4D6-0EA4-4BBE-A86C-DF1275CA58A8}" dt="2024-05-09T02:14:52.103" v="5080" actId="20577"/>
          <ac:spMkLst>
            <pc:docMk/>
            <pc:sldMk cId="3890001693" sldId="444"/>
            <ac:spMk id="39" creationId="{C2D46267-80A3-E726-5426-993CED419606}"/>
          </ac:spMkLst>
        </pc:spChg>
        <pc:spChg chg="ord">
          <ac:chgData name="Brooks, Prue" userId="0c26501c-1b0c-4149-89fd-67f0c8c31f06" providerId="ADAL" clId="{E3AFA4D6-0EA4-4BBE-A86C-DF1275CA58A8}" dt="2024-05-09T01:24:13.868" v="3595" actId="13244"/>
          <ac:spMkLst>
            <pc:docMk/>
            <pc:sldMk cId="3890001693" sldId="444"/>
            <ac:spMk id="40" creationId="{FA9567E0-B01C-EEAC-8DE2-FA24979EBC38}"/>
          </ac:spMkLst>
        </pc:spChg>
        <pc:grpChg chg="add mod">
          <ac:chgData name="Brooks, Prue" userId="0c26501c-1b0c-4149-89fd-67f0c8c31f06" providerId="ADAL" clId="{E3AFA4D6-0EA4-4BBE-A86C-DF1275CA58A8}" dt="2024-05-09T02:37:52.501" v="5169" actId="962"/>
          <ac:grpSpMkLst>
            <pc:docMk/>
            <pc:sldMk cId="3890001693" sldId="444"/>
            <ac:grpSpMk id="2" creationId="{8A4D64BD-E8B7-F75C-ECB0-2A6BBF990EFB}"/>
          </ac:grpSpMkLst>
        </pc:grpChg>
        <pc:grpChg chg="add mod">
          <ac:chgData name="Brooks, Prue" userId="0c26501c-1b0c-4149-89fd-67f0c8c31f06" providerId="ADAL" clId="{E3AFA4D6-0EA4-4BBE-A86C-DF1275CA58A8}" dt="2024-05-09T02:38:15.402" v="5172" actId="962"/>
          <ac:grpSpMkLst>
            <pc:docMk/>
            <pc:sldMk cId="3890001693" sldId="444"/>
            <ac:grpSpMk id="5" creationId="{820B4061-D81A-9727-9CC1-78C307B9F1E4}"/>
          </ac:grpSpMkLst>
        </pc:grpChg>
        <pc:picChg chg="mod">
          <ac:chgData name="Brooks, Prue" userId="0c26501c-1b0c-4149-89fd-67f0c8c31f06" providerId="ADAL" clId="{E3AFA4D6-0EA4-4BBE-A86C-DF1275CA58A8}" dt="2024-05-09T02:37:46.601" v="5168" actId="164"/>
          <ac:picMkLst>
            <pc:docMk/>
            <pc:sldMk cId="3890001693" sldId="444"/>
            <ac:picMk id="3" creationId="{83FBF45B-0DBB-462F-51C8-B02BCC649067}"/>
          </ac:picMkLst>
        </pc:picChg>
        <pc:picChg chg="mod">
          <ac:chgData name="Brooks, Prue" userId="0c26501c-1b0c-4149-89fd-67f0c8c31f06" providerId="ADAL" clId="{E3AFA4D6-0EA4-4BBE-A86C-DF1275CA58A8}" dt="2024-05-09T02:37:46.601" v="5168" actId="164"/>
          <ac:picMkLst>
            <pc:docMk/>
            <pc:sldMk cId="3890001693" sldId="444"/>
            <ac:picMk id="11" creationId="{CDC5DF3C-0B12-99BD-02DA-7A2259AF7557}"/>
          </ac:picMkLst>
        </pc:picChg>
        <pc:picChg chg="mod ord">
          <ac:chgData name="Brooks, Prue" userId="0c26501c-1b0c-4149-89fd-67f0c8c31f06" providerId="ADAL" clId="{E3AFA4D6-0EA4-4BBE-A86C-DF1275CA58A8}" dt="2024-05-09T01:24:03.083" v="3594" actId="13244"/>
          <ac:picMkLst>
            <pc:docMk/>
            <pc:sldMk cId="3890001693" sldId="444"/>
            <ac:picMk id="13" creationId="{1D0E0D7E-888A-7341-3572-1DF575CB937D}"/>
          </ac:picMkLst>
        </pc:picChg>
        <pc:picChg chg="mod">
          <ac:chgData name="Brooks, Prue" userId="0c26501c-1b0c-4149-89fd-67f0c8c31f06" providerId="ADAL" clId="{E3AFA4D6-0EA4-4BBE-A86C-DF1275CA58A8}" dt="2024-05-09T02:38:10.400" v="5171" actId="164"/>
          <ac:picMkLst>
            <pc:docMk/>
            <pc:sldMk cId="3890001693" sldId="444"/>
            <ac:picMk id="15" creationId="{BA1BCAF5-8F81-4032-B6F4-86312CFCE6B4}"/>
          </ac:picMkLst>
        </pc:picChg>
        <pc:picChg chg="mod">
          <ac:chgData name="Brooks, Prue" userId="0c26501c-1b0c-4149-89fd-67f0c8c31f06" providerId="ADAL" clId="{E3AFA4D6-0EA4-4BBE-A86C-DF1275CA58A8}" dt="2024-05-09T02:38:10.400" v="5171" actId="164"/>
          <ac:picMkLst>
            <pc:docMk/>
            <pc:sldMk cId="3890001693" sldId="444"/>
            <ac:picMk id="17" creationId="{CBBA1AE7-DC8C-7E4F-A4F4-B5B9BE15022F}"/>
          </ac:picMkLst>
        </pc:picChg>
        <pc:picChg chg="mod">
          <ac:chgData name="Brooks, Prue" userId="0c26501c-1b0c-4149-89fd-67f0c8c31f06" providerId="ADAL" clId="{E3AFA4D6-0EA4-4BBE-A86C-DF1275CA58A8}" dt="2024-05-09T00:31:31.464" v="3433" actId="962"/>
          <ac:picMkLst>
            <pc:docMk/>
            <pc:sldMk cId="3890001693" sldId="444"/>
            <ac:picMk id="21" creationId="{96E7447B-B1E7-0E8A-AD63-44028321440C}"/>
          </ac:picMkLst>
        </pc:picChg>
      </pc:sldChg>
      <pc:sldChg chg="delSp modSp mod modShow">
        <pc:chgData name="Brooks, Prue" userId="0c26501c-1b0c-4149-89fd-67f0c8c31f06" providerId="ADAL" clId="{E3AFA4D6-0EA4-4BBE-A86C-DF1275CA58A8}" dt="2024-05-09T02:14:40.420" v="5070" actId="313"/>
        <pc:sldMkLst>
          <pc:docMk/>
          <pc:sldMk cId="3240712688" sldId="446"/>
        </pc:sldMkLst>
        <pc:spChg chg="mod ord">
          <ac:chgData name="Brooks, Prue" userId="0c26501c-1b0c-4149-89fd-67f0c8c31f06" providerId="ADAL" clId="{E3AFA4D6-0EA4-4BBE-A86C-DF1275CA58A8}" dt="2024-05-09T02:14:10.304" v="5026" actId="6549"/>
          <ac:spMkLst>
            <pc:docMk/>
            <pc:sldMk cId="3240712688" sldId="446"/>
            <ac:spMk id="4" creationId="{33BBC12B-B02A-7AED-03A7-421189015833}"/>
          </ac:spMkLst>
        </pc:spChg>
        <pc:spChg chg="mod">
          <ac:chgData name="Brooks, Prue" userId="0c26501c-1b0c-4149-89fd-67f0c8c31f06" providerId="ADAL" clId="{E3AFA4D6-0EA4-4BBE-A86C-DF1275CA58A8}" dt="2024-05-09T02:14:40.420" v="5070" actId="313"/>
          <ac:spMkLst>
            <pc:docMk/>
            <pc:sldMk cId="3240712688" sldId="446"/>
            <ac:spMk id="5" creationId="{84F22605-5C46-9084-A42C-F620FA7F1BCE}"/>
          </ac:spMkLst>
        </pc:spChg>
        <pc:spChg chg="del">
          <ac:chgData name="Brooks, Prue" userId="0c26501c-1b0c-4149-89fd-67f0c8c31f06" providerId="ADAL" clId="{E3AFA4D6-0EA4-4BBE-A86C-DF1275CA58A8}" dt="2024-05-09T00:25:48.524" v="2386" actId="478"/>
          <ac:spMkLst>
            <pc:docMk/>
            <pc:sldMk cId="3240712688" sldId="446"/>
            <ac:spMk id="6" creationId="{B07143E5-1D56-F555-AE24-EC112C5A1ED3}"/>
          </ac:spMkLst>
        </pc:spChg>
        <pc:picChg chg="mod">
          <ac:chgData name="Brooks, Prue" userId="0c26501c-1b0c-4149-89fd-67f0c8c31f06" providerId="ADAL" clId="{E3AFA4D6-0EA4-4BBE-A86C-DF1275CA58A8}" dt="2024-05-09T01:36:36.874" v="3749" actId="962"/>
          <ac:picMkLst>
            <pc:docMk/>
            <pc:sldMk cId="3240712688" sldId="446"/>
            <ac:picMk id="10" creationId="{E5EA0945-A394-3585-EF11-13A992376036}"/>
          </ac:picMkLst>
        </pc:picChg>
        <pc:picChg chg="mod">
          <ac:chgData name="Brooks, Prue" userId="0c26501c-1b0c-4149-89fd-67f0c8c31f06" providerId="ADAL" clId="{E3AFA4D6-0EA4-4BBE-A86C-DF1275CA58A8}" dt="2024-05-09T01:36:43.202" v="3750" actId="962"/>
          <ac:picMkLst>
            <pc:docMk/>
            <pc:sldMk cId="3240712688" sldId="446"/>
            <ac:picMk id="11" creationId="{32CA0E97-66EF-401C-1037-43C5FFCA175C}"/>
          </ac:picMkLst>
        </pc:picChg>
      </pc:sldChg>
      <pc:sldChg chg="addSp delSp modSp mod addCm modCm">
        <pc:chgData name="Brooks, Prue" userId="0c26501c-1b0c-4149-89fd-67f0c8c31f06" providerId="ADAL" clId="{E3AFA4D6-0EA4-4BBE-A86C-DF1275CA58A8}" dt="2024-05-09T02:13:15.002" v="4995" actId="6549"/>
        <pc:sldMkLst>
          <pc:docMk/>
          <pc:sldMk cId="201853866" sldId="447"/>
        </pc:sldMkLst>
        <pc:spChg chg="ord">
          <ac:chgData name="Brooks, Prue" userId="0c26501c-1b0c-4149-89fd-67f0c8c31f06" providerId="ADAL" clId="{E3AFA4D6-0EA4-4BBE-A86C-DF1275CA58A8}" dt="2024-05-09T01:21:51.770" v="3583" actId="13244"/>
          <ac:spMkLst>
            <pc:docMk/>
            <pc:sldMk cId="201853866" sldId="447"/>
            <ac:spMk id="2" creationId="{2D6E8ED3-461B-AA14-E67C-403CAA737A39}"/>
          </ac:spMkLst>
        </pc:spChg>
        <pc:spChg chg="mod">
          <ac:chgData name="Brooks, Prue" userId="0c26501c-1b0c-4149-89fd-67f0c8c31f06" providerId="ADAL" clId="{E3AFA4D6-0EA4-4BBE-A86C-DF1275CA58A8}" dt="2024-05-09T02:13:15.002" v="4995" actId="6549"/>
          <ac:spMkLst>
            <pc:docMk/>
            <pc:sldMk cId="201853866" sldId="447"/>
            <ac:spMk id="5" creationId="{3C109006-1082-1A09-5CE0-4C95BAE23006}"/>
          </ac:spMkLst>
        </pc:spChg>
        <pc:spChg chg="add del mod">
          <ac:chgData name="Brooks, Prue" userId="0c26501c-1b0c-4149-89fd-67f0c8c31f06" providerId="ADAL" clId="{E3AFA4D6-0EA4-4BBE-A86C-DF1275CA58A8}" dt="2024-05-09T00:22:40.864" v="1873" actId="478"/>
          <ac:spMkLst>
            <pc:docMk/>
            <pc:sldMk cId="201853866" sldId="447"/>
            <ac:spMk id="6" creationId="{DFF179FD-13C6-F556-F40E-EC3C800BEE21}"/>
          </ac:spMkLst>
        </pc:spChg>
        <pc:picChg chg="del">
          <ac:chgData name="Brooks, Prue" userId="0c26501c-1b0c-4149-89fd-67f0c8c31f06" providerId="ADAL" clId="{E3AFA4D6-0EA4-4BBE-A86C-DF1275CA58A8}" dt="2024-05-09T00:22:37.443" v="1872" actId="21"/>
          <ac:picMkLst>
            <pc:docMk/>
            <pc:sldMk cId="201853866" sldId="447"/>
            <ac:picMk id="4" creationId="{00000000-0000-0000-0000-000000000000}"/>
          </ac:picMkLst>
        </pc:picChg>
        <pc:picChg chg="add mod ord">
          <ac:chgData name="Brooks, Prue" userId="0c26501c-1b0c-4149-89fd-67f0c8c31f06" providerId="ADAL" clId="{E3AFA4D6-0EA4-4BBE-A86C-DF1275CA58A8}" dt="2024-05-09T01:33:11.602" v="3637" actId="962"/>
          <ac:picMkLst>
            <pc:docMk/>
            <pc:sldMk cId="201853866" sldId="447"/>
            <ac:picMk id="7" creationId="{00000000-0000-0000-0000-000000000000}"/>
          </ac:picMkLst>
        </pc:picChg>
        <pc:extLst>
          <p:ext xmlns:p="http://schemas.openxmlformats.org/presentationml/2006/main" uri="{D6D511B9-2390-475A-947B-AFAB55BFBCF1}">
            <pc226:cmChg xmlns:pc226="http://schemas.microsoft.com/office/powerpoint/2022/06/main/command" chg="add">
              <pc226:chgData name="Brooks, Prue" userId="0c26501c-1b0c-4149-89fd-67f0c8c31f06" providerId="ADAL" clId="{E3AFA4D6-0EA4-4BBE-A86C-DF1275CA58A8}" dt="2024-05-09T02:01:17.143" v="4680"/>
              <pc2:cmMkLst xmlns:pc2="http://schemas.microsoft.com/office/powerpoint/2019/9/main/command">
                <pc:docMk/>
                <pc:sldMk cId="201853866" sldId="447"/>
                <pc2:cmMk id="{DD011401-571F-4AEB-863A-98B3DA08A236}"/>
              </pc2:cmMkLst>
              <pc226:cmRplyChg chg="add">
                <pc226:chgData name="Brooks, Prue" userId="0c26501c-1b0c-4149-89fd-67f0c8c31f06" providerId="ADAL" clId="{E3AFA4D6-0EA4-4BBE-A86C-DF1275CA58A8}" dt="2024-05-09T02:01:17.143" v="4680"/>
                <pc2:cmRplyMkLst xmlns:pc2="http://schemas.microsoft.com/office/powerpoint/2019/9/main/command">
                  <pc:docMk/>
                  <pc:sldMk cId="201853866" sldId="447"/>
                  <pc2:cmMk id="{DD011401-571F-4AEB-863A-98B3DA08A236}"/>
                  <pc2:cmRplyMk id="{27400B65-A58C-4E50-ADCC-141F28B604E7}"/>
                </pc2:cmRplyMkLst>
              </pc226:cmRplyChg>
            </pc226:cmChg>
          </p:ext>
        </pc:extLst>
      </pc:sldChg>
      <pc:sldChg chg="del">
        <pc:chgData name="Brooks, Prue" userId="0c26501c-1b0c-4149-89fd-67f0c8c31f06" providerId="ADAL" clId="{E3AFA4D6-0EA4-4BBE-A86C-DF1275CA58A8}" dt="2024-05-09T01:34:42.787" v="3639" actId="47"/>
        <pc:sldMkLst>
          <pc:docMk/>
          <pc:sldMk cId="42332485" sldId="448"/>
        </pc:sldMkLst>
      </pc:sldChg>
      <pc:sldChg chg="delSp modSp mod modShow">
        <pc:chgData name="Brooks, Prue" userId="0c26501c-1b0c-4149-89fd-67f0c8c31f06" providerId="ADAL" clId="{E3AFA4D6-0EA4-4BBE-A86C-DF1275CA58A8}" dt="2024-05-09T02:13:45.720" v="5011" actId="20577"/>
        <pc:sldMkLst>
          <pc:docMk/>
          <pc:sldMk cId="4154493718" sldId="449"/>
        </pc:sldMkLst>
        <pc:spChg chg="mod ord">
          <ac:chgData name="Brooks, Prue" userId="0c26501c-1b0c-4149-89fd-67f0c8c31f06" providerId="ADAL" clId="{E3AFA4D6-0EA4-4BBE-A86C-DF1275CA58A8}" dt="2024-05-09T02:02:50.057" v="4695" actId="313"/>
          <ac:spMkLst>
            <pc:docMk/>
            <pc:sldMk cId="4154493718" sldId="449"/>
            <ac:spMk id="4" creationId="{80F285D3-BA64-4893-6A1B-207FBF8947D8}"/>
          </ac:spMkLst>
        </pc:spChg>
        <pc:spChg chg="del">
          <ac:chgData name="Brooks, Prue" userId="0c26501c-1b0c-4149-89fd-67f0c8c31f06" providerId="ADAL" clId="{E3AFA4D6-0EA4-4BBE-A86C-DF1275CA58A8}" dt="2024-05-09T00:24:32.834" v="2190" actId="478"/>
          <ac:spMkLst>
            <pc:docMk/>
            <pc:sldMk cId="4154493718" sldId="449"/>
            <ac:spMk id="6" creationId="{742716DC-ED0E-15CF-4F1D-616E15F37D25}"/>
          </ac:spMkLst>
        </pc:spChg>
        <pc:spChg chg="mod">
          <ac:chgData name="Brooks, Prue" userId="0c26501c-1b0c-4149-89fd-67f0c8c31f06" providerId="ADAL" clId="{E3AFA4D6-0EA4-4BBE-A86C-DF1275CA58A8}" dt="2024-05-09T02:13:45.720" v="5011" actId="20577"/>
          <ac:spMkLst>
            <pc:docMk/>
            <pc:sldMk cId="4154493718" sldId="449"/>
            <ac:spMk id="10" creationId="{EB7A4A21-4405-3E88-3BD4-7E941EAD58E3}"/>
          </ac:spMkLst>
        </pc:spChg>
        <pc:spChg chg="del">
          <ac:chgData name="Brooks, Prue" userId="0c26501c-1b0c-4149-89fd-67f0c8c31f06" providerId="ADAL" clId="{E3AFA4D6-0EA4-4BBE-A86C-DF1275CA58A8}" dt="2024-05-09T00:25:42.765" v="2385" actId="478"/>
          <ac:spMkLst>
            <pc:docMk/>
            <pc:sldMk cId="4154493718" sldId="449"/>
            <ac:spMk id="14" creationId="{A0C7A920-B2DA-7FFC-95EE-83457AC201FD}"/>
          </ac:spMkLst>
        </pc:spChg>
        <pc:spChg chg="ord">
          <ac:chgData name="Brooks, Prue" userId="0c26501c-1b0c-4149-89fd-67f0c8c31f06" providerId="ADAL" clId="{E3AFA4D6-0EA4-4BBE-A86C-DF1275CA58A8}" dt="2024-05-09T01:23:12.483" v="3590" actId="13244"/>
          <ac:spMkLst>
            <pc:docMk/>
            <pc:sldMk cId="4154493718" sldId="449"/>
            <ac:spMk id="16" creationId="{554F7556-0BDE-5C68-871E-8B5AC3F6464A}"/>
          </ac:spMkLst>
        </pc:spChg>
        <pc:spChg chg="mod ord">
          <ac:chgData name="Brooks, Prue" userId="0c26501c-1b0c-4149-89fd-67f0c8c31f06" providerId="ADAL" clId="{E3AFA4D6-0EA4-4BBE-A86C-DF1275CA58A8}" dt="2024-05-09T02:03:19.493" v="4712" actId="6549"/>
          <ac:spMkLst>
            <pc:docMk/>
            <pc:sldMk cId="4154493718" sldId="449"/>
            <ac:spMk id="20" creationId="{A1A81E96-926F-5821-B774-70C56CDADDC1}"/>
          </ac:spMkLst>
        </pc:spChg>
        <pc:picChg chg="mod">
          <ac:chgData name="Brooks, Prue" userId="0c26501c-1b0c-4149-89fd-67f0c8c31f06" providerId="ADAL" clId="{E3AFA4D6-0EA4-4BBE-A86C-DF1275CA58A8}" dt="2024-05-09T00:25:35.109" v="2384" actId="962"/>
          <ac:picMkLst>
            <pc:docMk/>
            <pc:sldMk cId="4154493718" sldId="449"/>
            <ac:picMk id="31" creationId="{CBE230FC-9149-9BCA-C29C-B6E8D48CAEE5}"/>
          </ac:picMkLst>
        </pc:picChg>
      </pc:sldChg>
      <pc:sldChg chg="modSp mod">
        <pc:chgData name="Brooks, Prue" userId="0c26501c-1b0c-4149-89fd-67f0c8c31f06" providerId="ADAL" clId="{E3AFA4D6-0EA4-4BBE-A86C-DF1275CA58A8}" dt="2024-05-09T02:15:08.088" v="5091" actId="20577"/>
        <pc:sldMkLst>
          <pc:docMk/>
          <pc:sldMk cId="3694478569" sldId="451"/>
        </pc:sldMkLst>
        <pc:spChg chg="ord">
          <ac:chgData name="Brooks, Prue" userId="0c26501c-1b0c-4149-89fd-67f0c8c31f06" providerId="ADAL" clId="{E3AFA4D6-0EA4-4BBE-A86C-DF1275CA58A8}" dt="2024-05-09T01:24:36.249" v="3596" actId="13244"/>
          <ac:spMkLst>
            <pc:docMk/>
            <pc:sldMk cId="3694478569" sldId="451"/>
            <ac:spMk id="2" creationId="{9C97EF2D-DEDE-8F1F-C5C2-EC032FD648CA}"/>
          </ac:spMkLst>
        </pc:spChg>
        <pc:spChg chg="mod">
          <ac:chgData name="Brooks, Prue" userId="0c26501c-1b0c-4149-89fd-67f0c8c31f06" providerId="ADAL" clId="{E3AFA4D6-0EA4-4BBE-A86C-DF1275CA58A8}" dt="2024-05-09T02:15:08.088" v="5091" actId="20577"/>
          <ac:spMkLst>
            <pc:docMk/>
            <pc:sldMk cId="3694478569" sldId="451"/>
            <ac:spMk id="15" creationId="{5FC9DCD2-2E67-37E9-E91D-23A5E13A0A42}"/>
          </ac:spMkLst>
        </pc:spChg>
        <pc:picChg chg="mod">
          <ac:chgData name="Brooks, Prue" userId="0c26501c-1b0c-4149-89fd-67f0c8c31f06" providerId="ADAL" clId="{E3AFA4D6-0EA4-4BBE-A86C-DF1275CA58A8}" dt="2024-05-09T01:37:26.079" v="3751" actId="962"/>
          <ac:picMkLst>
            <pc:docMk/>
            <pc:sldMk cId="3694478569" sldId="451"/>
            <ac:picMk id="7" creationId="{CD62E34A-28F3-0A3A-AAD8-030665E20904}"/>
          </ac:picMkLst>
        </pc:picChg>
        <pc:picChg chg="mod">
          <ac:chgData name="Brooks, Prue" userId="0c26501c-1b0c-4149-89fd-67f0c8c31f06" providerId="ADAL" clId="{E3AFA4D6-0EA4-4BBE-A86C-DF1275CA58A8}" dt="2024-05-09T01:25:02.039" v="3597" actId="13244"/>
          <ac:picMkLst>
            <pc:docMk/>
            <pc:sldMk cId="3694478569" sldId="451"/>
            <ac:picMk id="11" creationId="{E9352B8E-B916-24ED-CDB4-71742108EE78}"/>
          </ac:picMkLst>
        </pc:picChg>
      </pc:sldChg>
    </pc:docChg>
  </pc:docChgLst>
  <pc:docChgLst>
    <pc:chgData name="Brooks, Prue" userId="S::prue.brooks@dcceew.gov.au::0c26501c-1b0c-4149-89fd-67f0c8c31f06" providerId="AD" clId="Web-{190F43F2-1FEA-A310-6D70-3F6D9EB59E61}"/>
    <pc:docChg chg="modSld">
      <pc:chgData name="Brooks, Prue" userId="S::prue.brooks@dcceew.gov.au::0c26501c-1b0c-4149-89fd-67f0c8c31f06" providerId="AD" clId="Web-{190F43F2-1FEA-A310-6D70-3F6D9EB59E61}" dt="2024-05-24T06:39:39.940" v="71" actId="20577"/>
      <pc:docMkLst>
        <pc:docMk/>
      </pc:docMkLst>
      <pc:sldChg chg="modSp addCm modCm">
        <pc:chgData name="Brooks, Prue" userId="S::prue.brooks@dcceew.gov.au::0c26501c-1b0c-4149-89fd-67f0c8c31f06" providerId="AD" clId="Web-{190F43F2-1FEA-A310-6D70-3F6D9EB59E61}" dt="2024-05-24T06:39:11.815" v="65" actId="20577"/>
        <pc:sldMkLst>
          <pc:docMk/>
          <pc:sldMk cId="3821771220" sldId="425"/>
        </pc:sldMkLst>
        <pc:spChg chg="mod">
          <ac:chgData name="Brooks, Prue" userId="S::prue.brooks@dcceew.gov.au::0c26501c-1b0c-4149-89fd-67f0c8c31f06" providerId="AD" clId="Web-{190F43F2-1FEA-A310-6D70-3F6D9EB59E61}" dt="2024-05-24T06:39:11.815" v="65" actId="20577"/>
          <ac:spMkLst>
            <pc:docMk/>
            <pc:sldMk cId="3821771220" sldId="425"/>
            <ac:spMk id="10" creationId="{5555BC00-6092-8AB0-F3FC-6AA94A333427}"/>
          </ac:spMkLst>
        </pc:spChg>
        <pc:extLst>
          <p:ext xmlns:p="http://schemas.openxmlformats.org/presentationml/2006/main" uri="{D6D511B9-2390-475A-947B-AFAB55BFBCF1}">
            <pc226:cmChg xmlns:pc226="http://schemas.microsoft.com/office/powerpoint/2022/06/main/command" chg="mod">
              <pc226:chgData name="Brooks, Prue" userId="S::prue.brooks@dcceew.gov.au::0c26501c-1b0c-4149-89fd-67f0c8c31f06" providerId="AD" clId="Web-{190F43F2-1FEA-A310-6D70-3F6D9EB59E61}" dt="2024-05-24T06:38:44.673" v="63" actId="20577"/>
              <pc2:cmMkLst xmlns:pc2="http://schemas.microsoft.com/office/powerpoint/2019/9/main/command">
                <pc:docMk/>
                <pc:sldMk cId="3821771220" sldId="425"/>
                <pc2:cmMk id="{421A900E-EFAC-4B41-B749-EEF50B066424}"/>
              </pc2:cmMkLst>
              <pc226:cmRplyChg chg="add">
                <pc226:chgData name="Brooks, Prue" userId="S::prue.brooks@dcceew.gov.au::0c26501c-1b0c-4149-89fd-67f0c8c31f06" providerId="AD" clId="Web-{190F43F2-1FEA-A310-6D70-3F6D9EB59E61}" dt="2024-05-24T06:36:47.451" v="0"/>
                <pc2:cmRplyMkLst xmlns:pc2="http://schemas.microsoft.com/office/powerpoint/2019/9/main/command">
                  <pc:docMk/>
                  <pc:sldMk cId="3821771220" sldId="425"/>
                  <pc2:cmMk id="{421A900E-EFAC-4B41-B749-EEF50B066424}"/>
                  <pc2:cmRplyMk id="{B4DB2EC9-D9DA-4E7A-9275-A1FD0DB600BF}"/>
                </pc2:cmRplyMkLst>
              </pc226:cmRplyChg>
            </pc226:cmChg>
            <pc226:cmChg xmlns:pc226="http://schemas.microsoft.com/office/powerpoint/2022/06/main/command" chg="mod">
              <pc226:chgData name="Brooks, Prue" userId="S::prue.brooks@dcceew.gov.au::0c26501c-1b0c-4149-89fd-67f0c8c31f06" providerId="AD" clId="Web-{190F43F2-1FEA-A310-6D70-3F6D9EB59E61}" dt="2024-05-24T06:38:44.673" v="63" actId="20577"/>
              <pc2:cmMkLst xmlns:pc2="http://schemas.microsoft.com/office/powerpoint/2019/9/main/command">
                <pc:docMk/>
                <pc:sldMk cId="3821771220" sldId="425"/>
                <pc2:cmMk id="{27A9D196-0A42-406E-897C-961AF998E2DD}"/>
              </pc2:cmMkLst>
            </pc226:cmChg>
            <pc226:cmChg xmlns:pc226="http://schemas.microsoft.com/office/powerpoint/2022/06/main/command" chg="add">
              <pc226:chgData name="Brooks, Prue" userId="S::prue.brooks@dcceew.gov.au::0c26501c-1b0c-4149-89fd-67f0c8c31f06" providerId="AD" clId="Web-{190F43F2-1FEA-A310-6D70-3F6D9EB59E61}" dt="2024-05-24T06:39:07.033" v="64"/>
              <pc2:cmMkLst xmlns:pc2="http://schemas.microsoft.com/office/powerpoint/2019/9/main/command">
                <pc:docMk/>
                <pc:sldMk cId="3821771220" sldId="425"/>
                <pc2:cmMk id="{6DC418D6-8D6D-490D-9437-369CE21A4007}"/>
              </pc2:cmMkLst>
            </pc226:cmChg>
          </p:ext>
        </pc:extLst>
      </pc:sldChg>
      <pc:sldChg chg="modSp">
        <pc:chgData name="Brooks, Prue" userId="S::prue.brooks@dcceew.gov.au::0c26501c-1b0c-4149-89fd-67f0c8c31f06" providerId="AD" clId="Web-{190F43F2-1FEA-A310-6D70-3F6D9EB59E61}" dt="2024-05-24T06:39:39.940" v="71" actId="20577"/>
        <pc:sldMkLst>
          <pc:docMk/>
          <pc:sldMk cId="4183781677" sldId="436"/>
        </pc:sldMkLst>
        <pc:spChg chg="mod">
          <ac:chgData name="Brooks, Prue" userId="S::prue.brooks@dcceew.gov.au::0c26501c-1b0c-4149-89fd-67f0c8c31f06" providerId="AD" clId="Web-{190F43F2-1FEA-A310-6D70-3F6D9EB59E61}" dt="2024-05-24T06:39:39.940" v="71" actId="20577"/>
          <ac:spMkLst>
            <pc:docMk/>
            <pc:sldMk cId="4183781677" sldId="436"/>
            <ac:spMk id="10" creationId="{7E6FB5D0-0470-C581-F59F-9ECB8496A70F}"/>
          </ac:spMkLst>
        </pc:spChg>
      </pc:sldChg>
    </pc:docChg>
  </pc:docChgLst>
  <pc:docChgLst>
    <pc:chgData name="Woodhams, Felicity" userId="085dcf14-0ef9-4800-b691-90e94300bb69" providerId="ADAL" clId="{8F9DDDCB-2AFC-416B-AC8E-2873238BC8DA}"/>
    <pc:docChg chg="custSel modSld sldOrd">
      <pc:chgData name="Woodhams, Felicity" userId="085dcf14-0ef9-4800-b691-90e94300bb69" providerId="ADAL" clId="{8F9DDDCB-2AFC-416B-AC8E-2873238BC8DA}" dt="2024-05-24T06:53:18.378" v="79" actId="20577"/>
      <pc:docMkLst>
        <pc:docMk/>
      </pc:docMkLst>
      <pc:sldChg chg="modSp mod">
        <pc:chgData name="Woodhams, Felicity" userId="085dcf14-0ef9-4800-b691-90e94300bb69" providerId="ADAL" clId="{8F9DDDCB-2AFC-416B-AC8E-2873238BC8DA}" dt="2024-05-24T06:48:01.763" v="49" actId="20577"/>
        <pc:sldMkLst>
          <pc:docMk/>
          <pc:sldMk cId="43020292" sldId="284"/>
        </pc:sldMkLst>
        <pc:spChg chg="mod">
          <ac:chgData name="Woodhams, Felicity" userId="085dcf14-0ef9-4800-b691-90e94300bb69" providerId="ADAL" clId="{8F9DDDCB-2AFC-416B-AC8E-2873238BC8DA}" dt="2024-05-24T06:48:01.763" v="49" actId="20577"/>
          <ac:spMkLst>
            <pc:docMk/>
            <pc:sldMk cId="43020292" sldId="284"/>
            <ac:spMk id="10" creationId="{70FB8B51-19BA-A720-5D18-5FB29E1B12B4}"/>
          </ac:spMkLst>
        </pc:spChg>
      </pc:sldChg>
      <pc:sldChg chg="ord addCm">
        <pc:chgData name="Woodhams, Felicity" userId="085dcf14-0ef9-4800-b691-90e94300bb69" providerId="ADAL" clId="{8F9DDDCB-2AFC-416B-AC8E-2873238BC8DA}" dt="2024-05-24T06:31:35.112" v="3"/>
        <pc:sldMkLst>
          <pc:docMk/>
          <pc:sldMk cId="3821771220" sldId="425"/>
        </pc:sldMkLst>
        <pc:extLst>
          <p:ext xmlns:p="http://schemas.openxmlformats.org/presentationml/2006/main" uri="{D6D511B9-2390-475A-947B-AFAB55BFBCF1}">
            <pc226:cmChg xmlns:pc226="http://schemas.microsoft.com/office/powerpoint/2022/06/main/command" chg="add">
              <pc226:chgData name="Woodhams, Felicity" userId="085dcf14-0ef9-4800-b691-90e94300bb69" providerId="ADAL" clId="{8F9DDDCB-2AFC-416B-AC8E-2873238BC8DA}" dt="2024-05-24T06:30:53.383" v="2"/>
              <pc2:cmMkLst xmlns:pc2="http://schemas.microsoft.com/office/powerpoint/2019/9/main/command">
                <pc:docMk/>
                <pc:sldMk cId="3821771220" sldId="425"/>
                <pc2:cmMk id="{421A900E-EFAC-4B41-B749-EEF50B066424}"/>
              </pc2:cmMkLst>
            </pc226:cmChg>
            <pc226:cmChg xmlns:pc226="http://schemas.microsoft.com/office/powerpoint/2022/06/main/command" chg="add">
              <pc226:chgData name="Woodhams, Felicity" userId="085dcf14-0ef9-4800-b691-90e94300bb69" providerId="ADAL" clId="{8F9DDDCB-2AFC-416B-AC8E-2873238BC8DA}" dt="2024-05-24T06:31:35.112" v="3"/>
              <pc2:cmMkLst xmlns:pc2="http://schemas.microsoft.com/office/powerpoint/2019/9/main/command">
                <pc:docMk/>
                <pc:sldMk cId="3821771220" sldId="425"/>
                <pc2:cmMk id="{27A9D196-0A42-406E-897C-961AF998E2DD}"/>
              </pc2:cmMkLst>
            </pc226:cmChg>
          </p:ext>
        </pc:extLst>
      </pc:sldChg>
      <pc:sldChg chg="addCm">
        <pc:chgData name="Woodhams, Felicity" userId="085dcf14-0ef9-4800-b691-90e94300bb69" providerId="ADAL" clId="{8F9DDDCB-2AFC-416B-AC8E-2873238BC8DA}" dt="2024-05-24T06:41:55.604" v="5"/>
        <pc:sldMkLst>
          <pc:docMk/>
          <pc:sldMk cId="1284565839" sldId="439"/>
        </pc:sldMkLst>
        <pc:extLst>
          <p:ext xmlns:p="http://schemas.openxmlformats.org/presentationml/2006/main" uri="{D6D511B9-2390-475A-947B-AFAB55BFBCF1}">
            <pc226:cmChg xmlns:pc226="http://schemas.microsoft.com/office/powerpoint/2022/06/main/command" chg="add">
              <pc226:chgData name="Woodhams, Felicity" userId="085dcf14-0ef9-4800-b691-90e94300bb69" providerId="ADAL" clId="{8F9DDDCB-2AFC-416B-AC8E-2873238BC8DA}" dt="2024-05-24T06:41:55.604" v="5"/>
              <pc2:cmMkLst xmlns:pc2="http://schemas.microsoft.com/office/powerpoint/2019/9/main/command">
                <pc:docMk/>
                <pc:sldMk cId="1284565839" sldId="439"/>
                <pc2:cmMk id="{68DB5F3C-997F-4E36-AE21-E478BAAF039E}"/>
              </pc2:cmMkLst>
            </pc226:cmChg>
            <pc226:cmChg xmlns:pc226="http://schemas.microsoft.com/office/powerpoint/2022/06/main/command" chg="add">
              <pc226:chgData name="Woodhams, Felicity" userId="085dcf14-0ef9-4800-b691-90e94300bb69" providerId="ADAL" clId="{8F9DDDCB-2AFC-416B-AC8E-2873238BC8DA}" dt="2024-05-24T06:41:22.738" v="4"/>
              <pc2:cmMkLst xmlns:pc2="http://schemas.microsoft.com/office/powerpoint/2019/9/main/command">
                <pc:docMk/>
                <pc:sldMk cId="1284565839" sldId="439"/>
                <pc2:cmMk id="{E3905B6B-5961-482E-801F-FADE9B001581}"/>
              </pc2:cmMkLst>
            </pc226:cmChg>
          </p:ext>
        </pc:extLst>
      </pc:sldChg>
      <pc:sldChg chg="modSp mod">
        <pc:chgData name="Woodhams, Felicity" userId="085dcf14-0ef9-4800-b691-90e94300bb69" providerId="ADAL" clId="{8F9DDDCB-2AFC-416B-AC8E-2873238BC8DA}" dt="2024-05-24T06:47:48.619" v="48" actId="20577"/>
        <pc:sldMkLst>
          <pc:docMk/>
          <pc:sldMk cId="4215633154" sldId="442"/>
        </pc:sldMkLst>
        <pc:spChg chg="mod">
          <ac:chgData name="Woodhams, Felicity" userId="085dcf14-0ef9-4800-b691-90e94300bb69" providerId="ADAL" clId="{8F9DDDCB-2AFC-416B-AC8E-2873238BC8DA}" dt="2024-05-24T06:47:48.619" v="48" actId="20577"/>
          <ac:spMkLst>
            <pc:docMk/>
            <pc:sldMk cId="4215633154" sldId="442"/>
            <ac:spMk id="9" creationId="{01C3AE7E-4137-5D72-DACE-2D0429C5578B}"/>
          </ac:spMkLst>
        </pc:spChg>
      </pc:sldChg>
      <pc:sldChg chg="modSp mod">
        <pc:chgData name="Woodhams, Felicity" userId="085dcf14-0ef9-4800-b691-90e94300bb69" providerId="ADAL" clId="{8F9DDDCB-2AFC-416B-AC8E-2873238BC8DA}" dt="2024-05-24T06:53:18.378" v="79" actId="20577"/>
        <pc:sldMkLst>
          <pc:docMk/>
          <pc:sldMk cId="3240712688" sldId="446"/>
        </pc:sldMkLst>
        <pc:spChg chg="mod">
          <ac:chgData name="Woodhams, Felicity" userId="085dcf14-0ef9-4800-b691-90e94300bb69" providerId="ADAL" clId="{8F9DDDCB-2AFC-416B-AC8E-2873238BC8DA}" dt="2024-05-24T06:53:18.378" v="79" actId="20577"/>
          <ac:spMkLst>
            <pc:docMk/>
            <pc:sldMk cId="3240712688" sldId="446"/>
            <ac:spMk id="5" creationId="{84F22605-5C46-9084-A42C-F620FA7F1BCE}"/>
          </ac:spMkLst>
        </pc:spChg>
      </pc:sldChg>
      <pc:sldChg chg="modSp mod">
        <pc:chgData name="Woodhams, Felicity" userId="085dcf14-0ef9-4800-b691-90e94300bb69" providerId="ADAL" clId="{8F9DDDCB-2AFC-416B-AC8E-2873238BC8DA}" dt="2024-05-24T06:52:44.532" v="76" actId="20577"/>
        <pc:sldMkLst>
          <pc:docMk/>
          <pc:sldMk cId="4154493718" sldId="449"/>
        </pc:sldMkLst>
        <pc:spChg chg="mod">
          <ac:chgData name="Woodhams, Felicity" userId="085dcf14-0ef9-4800-b691-90e94300bb69" providerId="ADAL" clId="{8F9DDDCB-2AFC-416B-AC8E-2873238BC8DA}" dt="2024-05-24T06:50:06.848" v="57" actId="20577"/>
          <ac:spMkLst>
            <pc:docMk/>
            <pc:sldMk cId="4154493718" sldId="449"/>
            <ac:spMk id="8" creationId="{EB21C444-D434-1C50-77A7-B86C099FEA08}"/>
          </ac:spMkLst>
        </pc:spChg>
        <pc:spChg chg="mod">
          <ac:chgData name="Woodhams, Felicity" userId="085dcf14-0ef9-4800-b691-90e94300bb69" providerId="ADAL" clId="{8F9DDDCB-2AFC-416B-AC8E-2873238BC8DA}" dt="2024-05-24T06:52:44.532" v="76" actId="20577"/>
          <ac:spMkLst>
            <pc:docMk/>
            <pc:sldMk cId="4154493718" sldId="449"/>
            <ac:spMk id="20" creationId="{A1A81E96-926F-5821-B774-70C56CDADDC1}"/>
          </ac:spMkLst>
        </pc:spChg>
      </pc:sldChg>
    </pc:docChg>
  </pc:docChgLst>
  <pc:docChgLst>
    <pc:chgData name="Woodhams, Felicity" userId="S::felicity.woodhams@dcceew.gov.au::085dcf14-0ef9-4800-b691-90e94300bb69" providerId="AD" clId="Web-{64C965D3-613B-5468-B58C-42DE4DB60876}"/>
    <pc:docChg chg="modSld">
      <pc:chgData name="Woodhams, Felicity" userId="S::felicity.woodhams@dcceew.gov.au::085dcf14-0ef9-4800-b691-90e94300bb69" providerId="AD" clId="Web-{64C965D3-613B-5468-B58C-42DE4DB60876}" dt="2024-05-24T06:27:47.904" v="18" actId="20577"/>
      <pc:docMkLst>
        <pc:docMk/>
      </pc:docMkLst>
      <pc:sldChg chg="modSp">
        <pc:chgData name="Woodhams, Felicity" userId="S::felicity.woodhams@dcceew.gov.au::085dcf14-0ef9-4800-b691-90e94300bb69" providerId="AD" clId="Web-{64C965D3-613B-5468-B58C-42DE4DB60876}" dt="2024-05-24T06:26:15.073" v="10" actId="20577"/>
        <pc:sldMkLst>
          <pc:docMk/>
          <pc:sldMk cId="3213045350" sldId="416"/>
        </pc:sldMkLst>
        <pc:spChg chg="mod">
          <ac:chgData name="Woodhams, Felicity" userId="S::felicity.woodhams@dcceew.gov.au::085dcf14-0ef9-4800-b691-90e94300bb69" providerId="AD" clId="Web-{64C965D3-613B-5468-B58C-42DE4DB60876}" dt="2024-05-24T06:26:15.073" v="10" actId="20577"/>
          <ac:spMkLst>
            <pc:docMk/>
            <pc:sldMk cId="3213045350" sldId="416"/>
            <ac:spMk id="5" creationId="{868EA852-C4AB-620D-8501-345D4866DEBE}"/>
          </ac:spMkLst>
        </pc:spChg>
      </pc:sldChg>
      <pc:sldChg chg="modSp">
        <pc:chgData name="Woodhams, Felicity" userId="S::felicity.woodhams@dcceew.gov.au::085dcf14-0ef9-4800-b691-90e94300bb69" providerId="AD" clId="Web-{64C965D3-613B-5468-B58C-42DE4DB60876}" dt="2024-05-24T06:27:47.904" v="18" actId="20577"/>
        <pc:sldMkLst>
          <pc:docMk/>
          <pc:sldMk cId="3821771220" sldId="425"/>
        </pc:sldMkLst>
        <pc:spChg chg="mod">
          <ac:chgData name="Woodhams, Felicity" userId="S::felicity.woodhams@dcceew.gov.au::085dcf14-0ef9-4800-b691-90e94300bb69" providerId="AD" clId="Web-{64C965D3-613B-5468-B58C-42DE4DB60876}" dt="2024-05-24T06:27:47.904" v="18" actId="20577"/>
          <ac:spMkLst>
            <pc:docMk/>
            <pc:sldMk cId="3821771220" sldId="425"/>
            <ac:spMk id="10" creationId="{5555BC00-6092-8AB0-F3FC-6AA94A333427}"/>
          </ac:spMkLst>
        </pc:spChg>
      </pc:sldChg>
    </pc:docChg>
  </pc:docChgLst>
  <pc:docChgLst>
    <pc:chgData name="Pesic, Steve" userId="S::steve.pesic@dcceew.gov.au::bf5d4453-7e99-4078-b767-19cb643667ab" providerId="AD" clId="Web-{244E64E0-0561-9662-FE87-95CC442ED80D}"/>
    <pc:docChg chg="modSld">
      <pc:chgData name="Pesic, Steve" userId="S::steve.pesic@dcceew.gov.au::bf5d4453-7e99-4078-b767-19cb643667ab" providerId="AD" clId="Web-{244E64E0-0561-9662-FE87-95CC442ED80D}" dt="2024-05-09T05:09:17.175" v="6" actId="20577"/>
      <pc:docMkLst>
        <pc:docMk/>
      </pc:docMkLst>
      <pc:sldChg chg="modSp">
        <pc:chgData name="Pesic, Steve" userId="S::steve.pesic@dcceew.gov.au::bf5d4453-7e99-4078-b767-19cb643667ab" providerId="AD" clId="Web-{244E64E0-0561-9662-FE87-95CC442ED80D}" dt="2024-05-09T05:08:30.860" v="4" actId="20577"/>
        <pc:sldMkLst>
          <pc:docMk/>
          <pc:sldMk cId="3004799602" sldId="367"/>
        </pc:sldMkLst>
        <pc:spChg chg="mod">
          <ac:chgData name="Pesic, Steve" userId="S::steve.pesic@dcceew.gov.au::bf5d4453-7e99-4078-b767-19cb643667ab" providerId="AD" clId="Web-{244E64E0-0561-9662-FE87-95CC442ED80D}" dt="2024-05-09T05:08:30.860" v="4" actId="20577"/>
          <ac:spMkLst>
            <pc:docMk/>
            <pc:sldMk cId="3004799602" sldId="367"/>
            <ac:spMk id="3" creationId="{2CB642D7-C2E9-FB43-433E-3636F1C0AE78}"/>
          </ac:spMkLst>
        </pc:spChg>
      </pc:sldChg>
      <pc:sldChg chg="modSp">
        <pc:chgData name="Pesic, Steve" userId="S::steve.pesic@dcceew.gov.au::bf5d4453-7e99-4078-b767-19cb643667ab" providerId="AD" clId="Web-{244E64E0-0561-9662-FE87-95CC442ED80D}" dt="2024-05-09T05:09:17.175" v="6" actId="20577"/>
        <pc:sldMkLst>
          <pc:docMk/>
          <pc:sldMk cId="4183781677" sldId="436"/>
        </pc:sldMkLst>
        <pc:spChg chg="mod">
          <ac:chgData name="Pesic, Steve" userId="S::steve.pesic@dcceew.gov.au::bf5d4453-7e99-4078-b767-19cb643667ab" providerId="AD" clId="Web-{244E64E0-0561-9662-FE87-95CC442ED80D}" dt="2024-05-09T05:09:17.175" v="6" actId="20577"/>
          <ac:spMkLst>
            <pc:docMk/>
            <pc:sldMk cId="4183781677" sldId="436"/>
            <ac:spMk id="10" creationId="{7E6FB5D0-0470-C581-F59F-9ECB8496A70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CBBA0-BB52-0745-A2D4-D4D48396A5FB}"/>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2AF7454-8B64-5941-A56A-DCE6A27673DA}"/>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F7B3AAF0-3DA2-8543-A250-867252621E9A}" type="datetimeFigureOut">
              <a:rPr lang="en-US" smtClean="0"/>
              <a:t>5/29/2024</a:t>
            </a:fld>
            <a:endParaRPr lang="en-US"/>
          </a:p>
        </p:txBody>
      </p:sp>
      <p:sp>
        <p:nvSpPr>
          <p:cNvPr id="4" name="Footer Placeholder 3">
            <a:extLst>
              <a:ext uri="{FF2B5EF4-FFF2-40B4-BE49-F238E27FC236}">
                <a16:creationId xmlns:a16="http://schemas.microsoft.com/office/drawing/2014/main" id="{C37D820F-7AD0-0549-A057-B92F8D12590D}"/>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504F4-DCFA-E045-867D-44B76D68792E}"/>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192782FA-B25B-AB4F-90DE-EE2C7F68EC8F}" type="slidenum">
              <a:rPr lang="en-US" smtClean="0"/>
              <a:t>‹#›</a:t>
            </a:fld>
            <a:endParaRPr lang="en-US"/>
          </a:p>
        </p:txBody>
      </p:sp>
    </p:spTree>
    <p:extLst>
      <p:ext uri="{BB962C8B-B14F-4D97-AF65-F5344CB8AC3E}">
        <p14:creationId xmlns:p14="http://schemas.microsoft.com/office/powerpoint/2010/main" val="1564542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C38ADA1A-E6E4-5A44-9F89-B9504EEDEBA1}" type="datetimeFigureOut">
              <a:rPr lang="en-US" smtClean="0"/>
              <a:t>5/29/2024</a:t>
            </a:fld>
            <a:endParaRPr lang="en-US"/>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8AFBBC60-0FC8-B748-AAB3-5B1F537E175B}" type="slidenum">
              <a:rPr lang="en-US" smtClean="0"/>
              <a:t>‹#›</a:t>
            </a:fld>
            <a:endParaRPr lang="en-US"/>
          </a:p>
        </p:txBody>
      </p:sp>
    </p:spTree>
    <p:extLst>
      <p:ext uri="{BB962C8B-B14F-4D97-AF65-F5344CB8AC3E}">
        <p14:creationId xmlns:p14="http://schemas.microsoft.com/office/powerpoint/2010/main" val="197931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AFBBC60-0FC8-B748-AAB3-5B1F537E175B}" type="slidenum">
              <a:rPr lang="en-US" smtClean="0"/>
              <a:t>1</a:t>
            </a:fld>
            <a:endParaRPr lang="en-US"/>
          </a:p>
        </p:txBody>
      </p:sp>
    </p:spTree>
    <p:extLst>
      <p:ext uri="{BB962C8B-B14F-4D97-AF65-F5344CB8AC3E}">
        <p14:creationId xmlns:p14="http://schemas.microsoft.com/office/powerpoint/2010/main" val="315578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96D69-DD17-830B-CE25-C5C97685D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D3A64-703E-74AE-65A9-36A9706DC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62E8D-203C-05AA-FB7C-13D6D59F980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1D20294-A8F6-92DA-08FA-BD644FD45864}"/>
              </a:ext>
            </a:extLst>
          </p:cNvPr>
          <p:cNvSpPr>
            <a:spLocks noGrp="1"/>
          </p:cNvSpPr>
          <p:nvPr>
            <p:ph type="sldNum" sz="quarter" idx="5"/>
          </p:nvPr>
        </p:nvSpPr>
        <p:spPr/>
        <p:txBody>
          <a:bodyPr/>
          <a:lstStyle/>
          <a:p>
            <a:fld id="{8AFBBC60-0FC8-B748-AAB3-5B1F537E175B}" type="slidenum">
              <a:rPr lang="en-US" smtClean="0"/>
              <a:t>10</a:t>
            </a:fld>
            <a:endParaRPr lang="en-US"/>
          </a:p>
        </p:txBody>
      </p:sp>
    </p:spTree>
    <p:extLst>
      <p:ext uri="{BB962C8B-B14F-4D97-AF65-F5344CB8AC3E}">
        <p14:creationId xmlns:p14="http://schemas.microsoft.com/office/powerpoint/2010/main" val="56558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4279D-3BFC-DD05-1A11-7054611AB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D3284-DC75-CE00-2586-2344216F3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55394-D620-B60B-5923-11E27E0F151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BD09D98-14E8-D63F-0021-DBD7C7903CCD}"/>
              </a:ext>
            </a:extLst>
          </p:cNvPr>
          <p:cNvSpPr>
            <a:spLocks noGrp="1"/>
          </p:cNvSpPr>
          <p:nvPr>
            <p:ph type="sldNum" sz="quarter" idx="5"/>
          </p:nvPr>
        </p:nvSpPr>
        <p:spPr/>
        <p:txBody>
          <a:bodyPr/>
          <a:lstStyle/>
          <a:p>
            <a:fld id="{8AFBBC60-0FC8-B748-AAB3-5B1F537E175B}" type="slidenum">
              <a:rPr lang="en-US" smtClean="0"/>
              <a:t>11</a:t>
            </a:fld>
            <a:endParaRPr lang="en-US"/>
          </a:p>
        </p:txBody>
      </p:sp>
    </p:spTree>
    <p:extLst>
      <p:ext uri="{BB962C8B-B14F-4D97-AF65-F5344CB8AC3E}">
        <p14:creationId xmlns:p14="http://schemas.microsoft.com/office/powerpoint/2010/main" val="359909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C7D82-9E01-6F53-7416-D328620FB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5B067-D7C6-9A15-9EE6-123FAA53F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7F4B3-A31B-2D42-3A77-9F7A75CA8D1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CD3071A-422F-05C0-8753-BA70A80B09B9}"/>
              </a:ext>
            </a:extLst>
          </p:cNvPr>
          <p:cNvSpPr>
            <a:spLocks noGrp="1"/>
          </p:cNvSpPr>
          <p:nvPr>
            <p:ph type="sldNum" sz="quarter" idx="5"/>
          </p:nvPr>
        </p:nvSpPr>
        <p:spPr/>
        <p:txBody>
          <a:bodyPr/>
          <a:lstStyle/>
          <a:p>
            <a:fld id="{8AFBBC60-0FC8-B748-AAB3-5B1F537E175B}" type="slidenum">
              <a:rPr lang="en-US" smtClean="0"/>
              <a:t>14</a:t>
            </a:fld>
            <a:endParaRPr lang="en-US"/>
          </a:p>
        </p:txBody>
      </p:sp>
    </p:spTree>
    <p:extLst>
      <p:ext uri="{BB962C8B-B14F-4D97-AF65-F5344CB8AC3E}">
        <p14:creationId xmlns:p14="http://schemas.microsoft.com/office/powerpoint/2010/main" val="226605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7A886-0BA3-5A9D-4552-245C49A2D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30FD0-7239-B2E7-8033-FB57A6C57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CFD9E-BA12-9AA7-61DA-F4E6917A533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2AF4DA6-61BB-3E82-1B84-EB2C5F1E5C00}"/>
              </a:ext>
            </a:extLst>
          </p:cNvPr>
          <p:cNvSpPr>
            <a:spLocks noGrp="1"/>
          </p:cNvSpPr>
          <p:nvPr>
            <p:ph type="sldNum" sz="quarter" idx="5"/>
          </p:nvPr>
        </p:nvSpPr>
        <p:spPr/>
        <p:txBody>
          <a:bodyPr/>
          <a:lstStyle/>
          <a:p>
            <a:fld id="{8AFBBC60-0FC8-B748-AAB3-5B1F537E175B}" type="slidenum">
              <a:rPr lang="en-US" smtClean="0"/>
              <a:t>15</a:t>
            </a:fld>
            <a:endParaRPr lang="en-US"/>
          </a:p>
        </p:txBody>
      </p:sp>
    </p:spTree>
    <p:extLst>
      <p:ext uri="{BB962C8B-B14F-4D97-AF65-F5344CB8AC3E}">
        <p14:creationId xmlns:p14="http://schemas.microsoft.com/office/powerpoint/2010/main" val="103556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4CF85-B5A5-4E6D-362C-E0418AF46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75176-CD87-CB93-4E25-4E9E7CC00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68FAC-9E1E-4C02-6F5A-0C66CE57E29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407BC2-6BCA-9087-FE58-0F63E8741068}"/>
              </a:ext>
            </a:extLst>
          </p:cNvPr>
          <p:cNvSpPr>
            <a:spLocks noGrp="1"/>
          </p:cNvSpPr>
          <p:nvPr>
            <p:ph type="sldNum" sz="quarter" idx="5"/>
          </p:nvPr>
        </p:nvSpPr>
        <p:spPr/>
        <p:txBody>
          <a:bodyPr/>
          <a:lstStyle/>
          <a:p>
            <a:fld id="{8AFBBC60-0FC8-B748-AAB3-5B1F537E175B}" type="slidenum">
              <a:rPr lang="en-US" smtClean="0"/>
              <a:t>16</a:t>
            </a:fld>
            <a:endParaRPr lang="en-US"/>
          </a:p>
        </p:txBody>
      </p:sp>
    </p:spTree>
    <p:extLst>
      <p:ext uri="{BB962C8B-B14F-4D97-AF65-F5344CB8AC3E}">
        <p14:creationId xmlns:p14="http://schemas.microsoft.com/office/powerpoint/2010/main" val="277236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endParaRPr lang="en-AU"/>
          </a:p>
        </p:txBody>
      </p:sp>
      <p:sp>
        <p:nvSpPr>
          <p:cNvPr id="4" name="Slide Number Placeholder 3"/>
          <p:cNvSpPr>
            <a:spLocks noGrp="1"/>
          </p:cNvSpPr>
          <p:nvPr>
            <p:ph type="sldNum" sz="quarter" idx="10"/>
          </p:nvPr>
        </p:nvSpPr>
        <p:spPr/>
        <p:txBody>
          <a:bodyPr/>
          <a:lstStyle/>
          <a:p>
            <a:fld id="{E56B9A10-0F5D-4AE1-931A-9F805B434D13}" type="slidenum">
              <a:rPr lang="en-AU" smtClean="0"/>
              <a:t>18</a:t>
            </a:fld>
            <a:endParaRPr lang="en-AU"/>
          </a:p>
        </p:txBody>
      </p:sp>
    </p:spTree>
    <p:extLst>
      <p:ext uri="{BB962C8B-B14F-4D97-AF65-F5344CB8AC3E}">
        <p14:creationId xmlns:p14="http://schemas.microsoft.com/office/powerpoint/2010/main" val="215735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F7E42-7AF3-6E78-3D6F-14C826AF4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A705C-199E-EDF1-ADB4-9BDC14061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8A08D-146A-DD8B-2F0A-92EC49FE19B8}"/>
              </a:ext>
            </a:extLst>
          </p:cNvPr>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2C7BACD5-157B-96C2-6AAF-E7D548D215D2}"/>
              </a:ext>
            </a:extLst>
          </p:cNvPr>
          <p:cNvSpPr>
            <a:spLocks noGrp="1"/>
          </p:cNvSpPr>
          <p:nvPr>
            <p:ph type="sldNum" sz="quarter" idx="5"/>
          </p:nvPr>
        </p:nvSpPr>
        <p:spPr/>
        <p:txBody>
          <a:bodyPr/>
          <a:lstStyle/>
          <a:p>
            <a:fld id="{8AFBBC60-0FC8-B748-AAB3-5B1F537E175B}" type="slidenum">
              <a:rPr lang="en-US" smtClean="0"/>
              <a:t>2</a:t>
            </a:fld>
            <a:endParaRPr lang="en-US"/>
          </a:p>
        </p:txBody>
      </p:sp>
    </p:spTree>
    <p:extLst>
      <p:ext uri="{BB962C8B-B14F-4D97-AF65-F5344CB8AC3E}">
        <p14:creationId xmlns:p14="http://schemas.microsoft.com/office/powerpoint/2010/main" val="28603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8AFBBC60-0FC8-B748-AAB3-5B1F537E175B}" type="slidenum">
              <a:rPr lang="en-US" smtClean="0"/>
              <a:t>3</a:t>
            </a:fld>
            <a:endParaRPr lang="en-US"/>
          </a:p>
        </p:txBody>
      </p:sp>
    </p:spTree>
    <p:extLst>
      <p:ext uri="{BB962C8B-B14F-4D97-AF65-F5344CB8AC3E}">
        <p14:creationId xmlns:p14="http://schemas.microsoft.com/office/powerpoint/2010/main" val="277737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AFBBC60-0FC8-B748-AAB3-5B1F537E175B}" type="slidenum">
              <a:rPr lang="en-US" smtClean="0"/>
              <a:t>4</a:t>
            </a:fld>
            <a:endParaRPr lang="en-US"/>
          </a:p>
        </p:txBody>
      </p:sp>
    </p:spTree>
    <p:extLst>
      <p:ext uri="{BB962C8B-B14F-4D97-AF65-F5344CB8AC3E}">
        <p14:creationId xmlns:p14="http://schemas.microsoft.com/office/powerpoint/2010/main" val="293572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E06EF-FE96-C2BE-556C-4C0A50044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4BCAB-A2AB-E468-75C8-61A3D247D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A27E6-C05C-7E9E-2EE1-46E3A32DE43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B9845ED-8526-0F90-C98E-3CBF1353C8B2}"/>
              </a:ext>
            </a:extLst>
          </p:cNvPr>
          <p:cNvSpPr>
            <a:spLocks noGrp="1"/>
          </p:cNvSpPr>
          <p:nvPr>
            <p:ph type="sldNum" sz="quarter" idx="5"/>
          </p:nvPr>
        </p:nvSpPr>
        <p:spPr/>
        <p:txBody>
          <a:bodyPr/>
          <a:lstStyle/>
          <a:p>
            <a:fld id="{8AFBBC60-0FC8-B748-AAB3-5B1F537E175B}" type="slidenum">
              <a:rPr lang="en-US" smtClean="0"/>
              <a:t>5</a:t>
            </a:fld>
            <a:endParaRPr lang="en-US"/>
          </a:p>
        </p:txBody>
      </p:sp>
    </p:spTree>
    <p:extLst>
      <p:ext uri="{BB962C8B-B14F-4D97-AF65-F5344CB8AC3E}">
        <p14:creationId xmlns:p14="http://schemas.microsoft.com/office/powerpoint/2010/main" val="373303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3FF76-2A0A-1F7F-29B7-CB6BD0632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246CB-7119-721B-E20D-4E95DA248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EF2DB-3CCC-F71D-5475-8F7C347792E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556690-8825-1EA5-4DFC-08B31E57E6EB}"/>
              </a:ext>
            </a:extLst>
          </p:cNvPr>
          <p:cNvSpPr>
            <a:spLocks noGrp="1"/>
          </p:cNvSpPr>
          <p:nvPr>
            <p:ph type="sldNum" sz="quarter" idx="5"/>
          </p:nvPr>
        </p:nvSpPr>
        <p:spPr/>
        <p:txBody>
          <a:bodyPr/>
          <a:lstStyle/>
          <a:p>
            <a:fld id="{8AFBBC60-0FC8-B748-AAB3-5B1F537E175B}" type="slidenum">
              <a:rPr lang="en-US" smtClean="0"/>
              <a:t>6</a:t>
            </a:fld>
            <a:endParaRPr lang="en-US"/>
          </a:p>
        </p:txBody>
      </p:sp>
    </p:spTree>
    <p:extLst>
      <p:ext uri="{BB962C8B-B14F-4D97-AF65-F5344CB8AC3E}">
        <p14:creationId xmlns:p14="http://schemas.microsoft.com/office/powerpoint/2010/main" val="215030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BD951-F092-EF0C-6D18-8725BDBA4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FD190-428B-9899-20E0-29B63AB0B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28E26-61B0-4A59-0E45-09ED0A2A0EF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0F73C00-0F8B-D91D-6A03-788445C2D2BE}"/>
              </a:ext>
            </a:extLst>
          </p:cNvPr>
          <p:cNvSpPr>
            <a:spLocks noGrp="1"/>
          </p:cNvSpPr>
          <p:nvPr>
            <p:ph type="sldNum" sz="quarter" idx="5"/>
          </p:nvPr>
        </p:nvSpPr>
        <p:spPr/>
        <p:txBody>
          <a:bodyPr/>
          <a:lstStyle/>
          <a:p>
            <a:fld id="{8AFBBC60-0FC8-B748-AAB3-5B1F537E175B}" type="slidenum">
              <a:rPr lang="en-US" smtClean="0"/>
              <a:t>7</a:t>
            </a:fld>
            <a:endParaRPr lang="en-US"/>
          </a:p>
        </p:txBody>
      </p:sp>
    </p:spTree>
    <p:extLst>
      <p:ext uri="{BB962C8B-B14F-4D97-AF65-F5344CB8AC3E}">
        <p14:creationId xmlns:p14="http://schemas.microsoft.com/office/powerpoint/2010/main" val="333491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6A5F-2FDC-659F-6C9B-5C8EA4215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3EB3D-80DA-1B7C-F704-1CFF2955C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3FB86-DB4D-618C-F61A-AFBDBFE98CF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70F15AD-EA1C-FA67-FD8B-E02207C0DA22}"/>
              </a:ext>
            </a:extLst>
          </p:cNvPr>
          <p:cNvSpPr>
            <a:spLocks noGrp="1"/>
          </p:cNvSpPr>
          <p:nvPr>
            <p:ph type="sldNum" sz="quarter" idx="5"/>
          </p:nvPr>
        </p:nvSpPr>
        <p:spPr/>
        <p:txBody>
          <a:bodyPr/>
          <a:lstStyle/>
          <a:p>
            <a:fld id="{8AFBBC60-0FC8-B748-AAB3-5B1F537E175B}" type="slidenum">
              <a:rPr lang="en-US" smtClean="0"/>
              <a:t>8</a:t>
            </a:fld>
            <a:endParaRPr lang="en-US"/>
          </a:p>
        </p:txBody>
      </p:sp>
    </p:spTree>
    <p:extLst>
      <p:ext uri="{BB962C8B-B14F-4D97-AF65-F5344CB8AC3E}">
        <p14:creationId xmlns:p14="http://schemas.microsoft.com/office/powerpoint/2010/main" val="45452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6E85E-5E5C-5C54-D7B6-46D735680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09951-F6A8-FB5E-DB35-59136AC65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C7A7A-ADF9-4F81-54C2-7B5591A70B41}"/>
              </a:ext>
            </a:extLst>
          </p:cNvPr>
          <p:cNvSpPr>
            <a:spLocks noGrp="1"/>
          </p:cNvSpPr>
          <p:nvPr>
            <p:ph type="body" idx="1"/>
          </p:nvPr>
        </p:nvSpPr>
        <p:spPr/>
        <p:txBody>
          <a:bodyPr/>
          <a:lstStyle/>
          <a:p>
            <a:r>
              <a:rPr lang="en-AU"/>
              <a:t>TIPS for using this slide</a:t>
            </a:r>
          </a:p>
          <a:p>
            <a:pPr marL="171450" indent="-171450">
              <a:buFont typeface="Arial" panose="020B0604020202020204" pitchFamily="34" charset="0"/>
              <a:buChar char="•"/>
            </a:pPr>
            <a:r>
              <a:rPr lang="en-AU"/>
              <a:t>Use this slide when you have a block of information that needs imagery. Have the image on the left or right. Mix it up throughout your presentation.</a:t>
            </a:r>
          </a:p>
          <a:p>
            <a:pPr marL="171450" indent="-171450">
              <a:buFont typeface="Arial" panose="020B0604020202020204" pitchFamily="34" charset="0"/>
              <a:buChar char="•"/>
            </a:pPr>
            <a:r>
              <a:rPr lang="en-AU"/>
              <a:t>Use this slide for two blocks of information relating to the same topic </a:t>
            </a:r>
          </a:p>
          <a:p>
            <a:pPr marL="171450" indent="-171450">
              <a:buFont typeface="Arial" panose="020B0604020202020204" pitchFamily="34" charset="0"/>
              <a:buChar char="•"/>
            </a:pPr>
            <a:r>
              <a:rPr lang="en-AU"/>
              <a:t>Think about whether you want to show all the information straight away or hide some of it before you talk about it.</a:t>
            </a:r>
          </a:p>
          <a:p>
            <a:endParaRPr lang="en-AU"/>
          </a:p>
        </p:txBody>
      </p:sp>
      <p:sp>
        <p:nvSpPr>
          <p:cNvPr id="4" name="Slide Number Placeholder 3">
            <a:extLst>
              <a:ext uri="{FF2B5EF4-FFF2-40B4-BE49-F238E27FC236}">
                <a16:creationId xmlns:a16="http://schemas.microsoft.com/office/drawing/2014/main" id="{431E8D6F-9033-0F13-5445-39D4064F32C4}"/>
              </a:ext>
            </a:extLst>
          </p:cNvPr>
          <p:cNvSpPr>
            <a:spLocks noGrp="1"/>
          </p:cNvSpPr>
          <p:nvPr>
            <p:ph type="sldNum" sz="quarter" idx="5"/>
          </p:nvPr>
        </p:nvSpPr>
        <p:spPr/>
        <p:txBody>
          <a:bodyPr/>
          <a:lstStyle/>
          <a:p>
            <a:fld id="{8AFBBC60-0FC8-B748-AAB3-5B1F537E175B}" type="slidenum">
              <a:rPr lang="en-US" smtClean="0"/>
              <a:t>9</a:t>
            </a:fld>
            <a:endParaRPr lang="en-US"/>
          </a:p>
        </p:txBody>
      </p:sp>
    </p:spTree>
    <p:extLst>
      <p:ext uri="{BB962C8B-B14F-4D97-AF65-F5344CB8AC3E}">
        <p14:creationId xmlns:p14="http://schemas.microsoft.com/office/powerpoint/2010/main" val="2438397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2000" t="-3000" r="-2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19881" y="1421027"/>
            <a:ext cx="5857104" cy="2255968"/>
          </a:xfrm>
        </p:spPr>
        <p:txBody>
          <a:bodyPr anchor="b"/>
          <a:lstStyle>
            <a:lvl1pPr algn="l">
              <a:defRPr sz="5400" b="1" i="0" baseline="0">
                <a:solidFill>
                  <a:schemeClr val="bg1"/>
                </a:solidFill>
                <a:latin typeface="Calibri" panose="020F0502020204030204" pitchFamily="34" charset="0"/>
              </a:defRPr>
            </a:lvl1pPr>
          </a:lstStyle>
          <a:p>
            <a:r>
              <a:rPr lang="en-GB"/>
              <a:t>Topic</a:t>
            </a:r>
            <a:endParaRPr lang="en-US"/>
          </a:p>
        </p:txBody>
      </p:sp>
      <p:sp>
        <p:nvSpPr>
          <p:cNvPr id="3" name="Subtitle 2"/>
          <p:cNvSpPr>
            <a:spLocks noGrp="1"/>
          </p:cNvSpPr>
          <p:nvPr>
            <p:ph type="subTitle" idx="1" hasCustomPrompt="1"/>
          </p:nvPr>
        </p:nvSpPr>
        <p:spPr bwMode="gray">
          <a:xfrm>
            <a:off x="1519881" y="3855340"/>
            <a:ext cx="5857104" cy="1950154"/>
          </a:xfrm>
        </p:spPr>
        <p:txBody>
          <a:bodyPr anchor="t"/>
          <a:lstStyle>
            <a:lvl1pPr marL="0" indent="0" algn="l">
              <a:buNone/>
              <a:defRPr cap="all" baseline="0">
                <a:solidFill>
                  <a:schemeClr val="bg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Presenter</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l="-2000" t="-2000" r="-1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19881" y="1421027"/>
            <a:ext cx="5857104" cy="2255968"/>
          </a:xfrm>
        </p:spPr>
        <p:txBody>
          <a:bodyPr anchor="b"/>
          <a:lstStyle>
            <a:lvl1pPr algn="l">
              <a:defRPr sz="5400" b="1" i="0" baseline="0">
                <a:solidFill>
                  <a:schemeClr val="tx1"/>
                </a:solidFill>
                <a:latin typeface="Calibri" panose="020F0502020204030204" pitchFamily="34" charset="0"/>
              </a:defRPr>
            </a:lvl1pPr>
          </a:lstStyle>
          <a:p>
            <a:r>
              <a:rPr lang="en-GB"/>
              <a:t>Topic</a:t>
            </a:r>
            <a:endParaRPr lang="en-US"/>
          </a:p>
        </p:txBody>
      </p:sp>
      <p:sp>
        <p:nvSpPr>
          <p:cNvPr id="3" name="Subtitle 2"/>
          <p:cNvSpPr>
            <a:spLocks noGrp="1"/>
          </p:cNvSpPr>
          <p:nvPr>
            <p:ph type="subTitle" idx="1" hasCustomPrompt="1"/>
          </p:nvPr>
        </p:nvSpPr>
        <p:spPr bwMode="gray">
          <a:xfrm>
            <a:off x="1519881" y="3855340"/>
            <a:ext cx="5857104" cy="1950154"/>
          </a:xfrm>
        </p:spPr>
        <p:txBody>
          <a:bodyPr anchor="t"/>
          <a:lstStyle>
            <a:lvl1pPr marL="0" indent="0" algn="l">
              <a:buNone/>
              <a:defRPr cap="all" baseline="0">
                <a:solidFill>
                  <a:schemeClr val="tx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Presenter</a:t>
            </a:r>
            <a:endParaRPr lang="en-US"/>
          </a:p>
        </p:txBody>
      </p:sp>
    </p:spTree>
    <p:extLst>
      <p:ext uri="{BB962C8B-B14F-4D97-AF65-F5344CB8AC3E}">
        <p14:creationId xmlns:p14="http://schemas.microsoft.com/office/powerpoint/2010/main" val="410409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77108"/>
            <a:ext cx="10017138" cy="726830"/>
          </a:xfrm>
        </p:spPr>
        <p:txBody>
          <a:bodyPr/>
          <a:lstStyle>
            <a:lvl1pPr>
              <a:defRPr baseline="0">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1154954" y="2603500"/>
            <a:ext cx="10017138" cy="3416300"/>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54954" y="2603500"/>
            <a:ext cx="4825158" cy="3416301"/>
          </a:xfrm>
        </p:spPr>
        <p:txBody>
          <a:bodyPr>
            <a:normAutofit/>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78025DD7-56FC-EB46-9267-DAF0ADF1A910}"/>
              </a:ext>
            </a:extLst>
          </p:cNvPr>
          <p:cNvSpPr>
            <a:spLocks noGrp="1"/>
          </p:cNvSpPr>
          <p:nvPr>
            <p:ph type="title"/>
          </p:nvPr>
        </p:nvSpPr>
        <p:spPr>
          <a:xfrm>
            <a:off x="1154954" y="1477108"/>
            <a:ext cx="10017138" cy="726830"/>
          </a:xfrm>
        </p:spPr>
        <p:txBody>
          <a:bodyPr/>
          <a:lstStyle>
            <a:lvl1pPr>
              <a:defRPr baseline="0">
                <a:latin typeface="Calibri" panose="020F0502020204030204" pitchFamily="34" charset="0"/>
              </a:defRPr>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000" b="1" i="0" baseline="0">
                <a:solidFill>
                  <a:srgbClr val="005780"/>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285271"/>
            <a:ext cx="3141879" cy="2847293"/>
          </a:xfrm>
        </p:spPr>
        <p:txBody>
          <a:bodyPr anchor="t">
            <a:normAutofit/>
          </a:bodyPr>
          <a:lstStyle>
            <a:lvl1pPr marL="0" indent="0">
              <a:buNone/>
              <a:defRPr sz="1400" baseline="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6"/>
          </p:nvPr>
        </p:nvSpPr>
        <p:spPr>
          <a:xfrm>
            <a:off x="4512721" y="3285270"/>
            <a:ext cx="3147009" cy="2847293"/>
          </a:xfrm>
        </p:spPr>
        <p:txBody>
          <a:bodyPr anchor="t">
            <a:normAutofit/>
          </a:bodyPr>
          <a:lstStyle>
            <a:lvl1pPr marL="0" indent="0">
              <a:buNone/>
              <a:defRPr sz="1400" baseline="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3"/>
          <p:cNvSpPr>
            <a:spLocks noGrp="1"/>
          </p:cNvSpPr>
          <p:nvPr>
            <p:ph type="body" sz="half" idx="17"/>
          </p:nvPr>
        </p:nvSpPr>
        <p:spPr>
          <a:xfrm>
            <a:off x="7888328" y="3285269"/>
            <a:ext cx="3252497" cy="2847293"/>
          </a:xfrm>
        </p:spPr>
        <p:txBody>
          <a:bodyPr anchor="t">
            <a:normAutofit/>
          </a:bodyPr>
          <a:lstStyle>
            <a:lvl1pPr marL="0" indent="0">
              <a:buNone/>
              <a:defRPr sz="1400" baseline="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rgbClr val="90B6AD"/>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rgbClr val="90B6AD"/>
            </a:solidFill>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EE84D839-9E8A-2746-82A3-8FC176753957}"/>
              </a:ext>
            </a:extLst>
          </p:cNvPr>
          <p:cNvSpPr>
            <a:spLocks noGrp="1"/>
          </p:cNvSpPr>
          <p:nvPr>
            <p:ph type="title"/>
          </p:nvPr>
        </p:nvSpPr>
        <p:spPr>
          <a:xfrm>
            <a:off x="1154954" y="1477108"/>
            <a:ext cx="10017138" cy="726830"/>
          </a:xfrm>
        </p:spPr>
        <p:txBody>
          <a:bodyPr/>
          <a:lstStyle>
            <a:lvl1pPr>
              <a:defRPr baseline="0">
                <a:latin typeface="Calibri" panose="020F0502020204030204"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36B5B390-5423-FE4E-8722-07DE0E38911F}"/>
              </a:ext>
            </a:extLst>
          </p:cNvPr>
          <p:cNvSpPr>
            <a:spLocks noGrp="1"/>
          </p:cNvSpPr>
          <p:nvPr>
            <p:ph type="body" idx="18"/>
          </p:nvPr>
        </p:nvSpPr>
        <p:spPr>
          <a:xfrm>
            <a:off x="4511111" y="2603502"/>
            <a:ext cx="3141878" cy="576262"/>
          </a:xfrm>
        </p:spPr>
        <p:txBody>
          <a:bodyPr anchor="b">
            <a:noAutofit/>
          </a:bodyPr>
          <a:lstStyle>
            <a:lvl1pPr marL="0" indent="0">
              <a:buNone/>
              <a:defRPr sz="2000" b="1" i="0" baseline="0">
                <a:solidFill>
                  <a:srgbClr val="005780"/>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B328B070-B859-894F-9C3B-4BAA7DDD0D94}"/>
              </a:ext>
            </a:extLst>
          </p:cNvPr>
          <p:cNvSpPr>
            <a:spLocks noGrp="1"/>
          </p:cNvSpPr>
          <p:nvPr>
            <p:ph type="body" idx="19"/>
          </p:nvPr>
        </p:nvSpPr>
        <p:spPr>
          <a:xfrm>
            <a:off x="7879539" y="2603502"/>
            <a:ext cx="3292541" cy="576262"/>
          </a:xfrm>
        </p:spPr>
        <p:txBody>
          <a:bodyPr anchor="b">
            <a:noAutofit/>
          </a:bodyPr>
          <a:lstStyle>
            <a:lvl1pPr marL="0" indent="0">
              <a:buNone/>
              <a:defRPr sz="2000" b="1" i="0" baseline="0">
                <a:solidFill>
                  <a:srgbClr val="005780"/>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42077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9F53-5EB7-3348-5714-27ADDB73BC0B}"/>
              </a:ext>
            </a:extLst>
          </p:cNvPr>
          <p:cNvSpPr>
            <a:spLocks noGrp="1"/>
          </p:cNvSpPr>
          <p:nvPr>
            <p:ph type="title"/>
          </p:nvPr>
        </p:nvSpPr>
        <p:spPr>
          <a:xfrm>
            <a:off x="838200" y="784226"/>
            <a:ext cx="10515600" cy="663574"/>
          </a:xfrm>
          <a:prstGeom prst="rect">
            <a:avLst/>
          </a:prstGeom>
        </p:spPr>
        <p:txBody>
          <a:bodyPr/>
          <a:lstStyle>
            <a:lvl1pPr>
              <a:defRPr b="1">
                <a:solidFill>
                  <a:schemeClr val="bg2"/>
                </a:solidFill>
                <a:latin typeface="+mn-lt"/>
              </a:defRPr>
            </a:lvl1pPr>
          </a:lstStyle>
          <a:p>
            <a:r>
              <a:rPr lang="en-US"/>
              <a:t>Click to edit Master title style</a:t>
            </a:r>
            <a:endParaRPr lang="en-AU"/>
          </a:p>
        </p:txBody>
      </p:sp>
      <p:cxnSp>
        <p:nvCxnSpPr>
          <p:cNvPr id="4" name="Straight Connector 3">
            <a:extLst>
              <a:ext uri="{FF2B5EF4-FFF2-40B4-BE49-F238E27FC236}">
                <a16:creationId xmlns:a16="http://schemas.microsoft.com/office/drawing/2014/main" id="{35977427-1E89-EBC7-3A90-F19184491536}"/>
              </a:ext>
            </a:extLst>
          </p:cNvPr>
          <p:cNvCxnSpPr/>
          <p:nvPr userDrawn="1"/>
        </p:nvCxnSpPr>
        <p:spPr>
          <a:xfrm>
            <a:off x="911225" y="6127750"/>
            <a:ext cx="1040606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5BE8794D-75D8-B259-F5D1-F536BBFD4E91}"/>
              </a:ext>
            </a:extLst>
          </p:cNvPr>
          <p:cNvSpPr>
            <a:spLocks noGrp="1"/>
          </p:cNvSpPr>
          <p:nvPr>
            <p:ph sz="quarter" idx="10" hasCustomPrompt="1"/>
          </p:nvPr>
        </p:nvSpPr>
        <p:spPr>
          <a:xfrm>
            <a:off x="911225" y="1797050"/>
            <a:ext cx="5005388" cy="3803650"/>
          </a:xfrm>
          <a:prstGeom prst="rect">
            <a:avLst/>
          </a:prstGeom>
        </p:spPr>
        <p:txBody>
          <a:bodyPr/>
          <a:lstStyle>
            <a:lvl1pPr marL="0" indent="0">
              <a:spcAft>
                <a:spcPts val="600"/>
              </a:spcAft>
              <a:buFontTx/>
              <a:buNone/>
              <a:defRPr sz="2000"/>
            </a:lvl1pPr>
            <a:lvl2pPr marL="216000" indent="-216000">
              <a:spcBef>
                <a:spcPts val="600"/>
              </a:spcBef>
              <a:defRPr sz="2000"/>
            </a:lvl2pPr>
          </a:lstStyle>
          <a:p>
            <a:pPr lvl="0"/>
            <a:r>
              <a:rPr lang="en-US"/>
              <a:t>Content</a:t>
            </a:r>
          </a:p>
          <a:p>
            <a:pPr lvl="1"/>
            <a:r>
              <a:rPr lang="en-US"/>
              <a:t>Second level</a:t>
            </a:r>
          </a:p>
        </p:txBody>
      </p:sp>
      <p:sp>
        <p:nvSpPr>
          <p:cNvPr id="9" name="Content Placeholder 5">
            <a:extLst>
              <a:ext uri="{FF2B5EF4-FFF2-40B4-BE49-F238E27FC236}">
                <a16:creationId xmlns:a16="http://schemas.microsoft.com/office/drawing/2014/main" id="{21A5EF63-765C-C2D4-428A-6755D9DCE8C8}"/>
              </a:ext>
            </a:extLst>
          </p:cNvPr>
          <p:cNvSpPr>
            <a:spLocks noGrp="1"/>
          </p:cNvSpPr>
          <p:nvPr>
            <p:ph sz="quarter" idx="11" hasCustomPrompt="1"/>
          </p:nvPr>
        </p:nvSpPr>
        <p:spPr>
          <a:xfrm>
            <a:off x="6348412" y="1797050"/>
            <a:ext cx="5005388" cy="3803650"/>
          </a:xfrm>
          <a:prstGeom prst="rect">
            <a:avLst/>
          </a:prstGeom>
        </p:spPr>
        <p:txBody>
          <a:bodyPr/>
          <a:lstStyle>
            <a:lvl1pPr marL="0" indent="0">
              <a:spcAft>
                <a:spcPts val="600"/>
              </a:spcAft>
              <a:buFontTx/>
              <a:buNone/>
              <a:defRPr sz="2000"/>
            </a:lvl1pPr>
            <a:lvl2pPr marL="216000" indent="-216000">
              <a:spcBef>
                <a:spcPts val="600"/>
              </a:spcBef>
              <a:defRPr sz="2000"/>
            </a:lvl2pPr>
          </a:lstStyle>
          <a:p>
            <a:pPr lvl="0"/>
            <a:r>
              <a:rPr lang="en-US"/>
              <a:t>Content</a:t>
            </a:r>
          </a:p>
          <a:p>
            <a:pPr lvl="1"/>
            <a:r>
              <a:rPr lang="en-US"/>
              <a:t>Second level</a:t>
            </a:r>
          </a:p>
        </p:txBody>
      </p:sp>
    </p:spTree>
    <p:extLst>
      <p:ext uri="{BB962C8B-B14F-4D97-AF65-F5344CB8AC3E}">
        <p14:creationId xmlns:p14="http://schemas.microsoft.com/office/powerpoint/2010/main" val="136454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2000" t="-3000" r="-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154954" y="1579149"/>
            <a:ext cx="10225619"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513682"/>
            <a:ext cx="10225619" cy="3664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75" r:id="rId2"/>
    <p:sldLayoutId id="2147483650" r:id="rId3"/>
    <p:sldLayoutId id="2147483652" r:id="rId4"/>
    <p:sldLayoutId id="2147483669" r:id="rId5"/>
    <p:sldLayoutId id="2147483674" r:id="rId6"/>
    <p:sldLayoutId id="2147483688" r:id="rId7"/>
  </p:sldLayoutIdLst>
  <p:hf sldNum="0" hdr="0" ftr="0" dt="0"/>
  <p:txStyles>
    <p:titleStyle>
      <a:lvl1pPr algn="l" defTabSz="457200" rtl="0" eaLnBrk="1" latinLnBrk="0" hangingPunct="1">
        <a:spcBef>
          <a:spcPct val="0"/>
        </a:spcBef>
        <a:buNone/>
        <a:defRPr sz="3600" b="1" i="0" kern="1200" baseline="0">
          <a:solidFill>
            <a:srgbClr val="005780"/>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5780"/>
        </a:buClr>
        <a:buSzPct val="80000"/>
        <a:buFont typeface="Wingdings 3" charset="2"/>
        <a:buChar char=""/>
        <a:defRPr sz="1800" b="0" i="0" kern="1200" baseline="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rgbClr val="005780"/>
        </a:buClr>
        <a:buSzPct val="80000"/>
        <a:buFont typeface="Wingdings 3" charset="2"/>
        <a:buChar char=""/>
        <a:defRPr sz="1600" b="0" i="0" kern="1200" baseline="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rgbClr val="005780"/>
        </a:buClr>
        <a:buSzPct val="80000"/>
        <a:buFont typeface="Wingdings 3" charset="2"/>
        <a:buChar char=""/>
        <a:defRPr sz="1400" b="0" i="0" kern="1200" baseline="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nergyrating.gov.au/industry-information/products/computer-monitors" TargetMode="External"/><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energyrating.gov.au/industry-information/products/pool-pumps"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hyperlink" Target="https://www.energyrating.gov.au/industry-information/products/air-conditioners-65k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energyrating.gov.au/" TargetMode="External"/><Relationship Id="rId7" Type="http://schemas.openxmlformats.org/officeDocument/2006/relationships/hyperlink" Target="mailto:compliance@gems.gov.a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energyrating.gov.au/industry-information/compliance" TargetMode="External"/><Relationship Id="rId5" Type="http://schemas.openxmlformats.org/officeDocument/2006/relationships/hyperlink" Target="https://www.energyrating.gov.au/industry-information/understand-requirements/labelling" TargetMode="External"/><Relationship Id="rId4" Type="http://schemas.openxmlformats.org/officeDocument/2006/relationships/hyperlink" Target="https://www.energyrating.gov.au/industry-information/produc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energyrating.gov.au/industry-information/products/clothes-drye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energyrating.gov.au/industry-information/products/clothes-washe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energyrating.gov.au/industry-information/products/dishwashers"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energyrating.gov.au/industry-information/products/household-refrigerators-and-freezer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energyrating.gov.au/industry-information/products/household-refrigerators-and-freezer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hyperlink" Target="https://www.energyrating.gov.au/industry-information/products/televisions"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A5F6A-DC6A-72F5-8B4C-A7E074C74A60}"/>
              </a:ext>
            </a:extLst>
          </p:cNvPr>
          <p:cNvSpPr>
            <a:spLocks noGrp="1"/>
          </p:cNvSpPr>
          <p:nvPr>
            <p:ph type="ctrTitle"/>
          </p:nvPr>
        </p:nvSpPr>
        <p:spPr>
          <a:xfrm>
            <a:off x="1519881" y="1430171"/>
            <a:ext cx="5857104" cy="2255968"/>
          </a:xfrm>
        </p:spPr>
        <p:txBody>
          <a:bodyPr/>
          <a:lstStyle/>
          <a:p>
            <a:r>
              <a:rPr lang="en-AU"/>
              <a:t>Displaying the Energy Rating Label</a:t>
            </a:r>
          </a:p>
        </p:txBody>
      </p:sp>
      <p:sp>
        <p:nvSpPr>
          <p:cNvPr id="3" name="Subtitle 2">
            <a:extLst>
              <a:ext uri="{FF2B5EF4-FFF2-40B4-BE49-F238E27FC236}">
                <a16:creationId xmlns:a16="http://schemas.microsoft.com/office/drawing/2014/main" id="{2CB642D7-C2E9-FB43-433E-3636F1C0AE78}"/>
              </a:ext>
            </a:extLst>
          </p:cNvPr>
          <p:cNvSpPr>
            <a:spLocks noGrp="1"/>
          </p:cNvSpPr>
          <p:nvPr>
            <p:ph type="subTitle" idx="1"/>
          </p:nvPr>
        </p:nvSpPr>
        <p:spPr>
          <a:xfrm>
            <a:off x="1519881" y="3855340"/>
            <a:ext cx="5857104" cy="1950154"/>
          </a:xfrm>
        </p:spPr>
        <p:txBody>
          <a:bodyPr>
            <a:normAutofit/>
          </a:bodyPr>
          <a:lstStyle/>
          <a:p>
            <a:r>
              <a:rPr lang="en-AU">
                <a:latin typeface="Calibri"/>
                <a:ea typeface="Calibri"/>
                <a:cs typeface="Calibri"/>
              </a:rPr>
              <a:t>may 2024</a:t>
            </a:r>
          </a:p>
          <a:p>
            <a:r>
              <a:rPr lang="en-AU"/>
              <a:t>Information for retailers, suppliers &amp; appliance representatives.</a:t>
            </a:r>
          </a:p>
          <a:p>
            <a:r>
              <a:rPr lang="en-AU"/>
              <a:t>images used in this presentation are taken from site monitoring activities.</a:t>
            </a:r>
          </a:p>
          <a:p>
            <a:endParaRPr lang="en-AU"/>
          </a:p>
        </p:txBody>
      </p:sp>
    </p:spTree>
    <p:extLst>
      <p:ext uri="{BB962C8B-B14F-4D97-AF65-F5344CB8AC3E}">
        <p14:creationId xmlns:p14="http://schemas.microsoft.com/office/powerpoint/2010/main" val="3004799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31CBB-6C71-45E7-1CED-4A8BDFA4A9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DFCC53-7682-1533-A0A1-3B1B2BDF966E}"/>
              </a:ext>
            </a:extLst>
          </p:cNvPr>
          <p:cNvSpPr>
            <a:spLocks noGrp="1"/>
          </p:cNvSpPr>
          <p:nvPr>
            <p:ph type="title"/>
          </p:nvPr>
        </p:nvSpPr>
        <p:spPr>
          <a:xfrm>
            <a:off x="1154954" y="1477108"/>
            <a:ext cx="10017138" cy="726830"/>
          </a:xfrm>
        </p:spPr>
        <p:txBody>
          <a:bodyPr/>
          <a:lstStyle/>
          <a:p>
            <a:r>
              <a:rPr lang="en-AU"/>
              <a:t>Displaying the ERL on a Computer Monitor</a:t>
            </a:r>
          </a:p>
        </p:txBody>
      </p:sp>
      <p:sp>
        <p:nvSpPr>
          <p:cNvPr id="7" name="Content Placeholder 6">
            <a:extLst>
              <a:ext uri="{FF2B5EF4-FFF2-40B4-BE49-F238E27FC236}">
                <a16:creationId xmlns:a16="http://schemas.microsoft.com/office/drawing/2014/main" id="{21F7DD06-3117-0755-6AED-75AC3B4A5B3E}"/>
              </a:ext>
            </a:extLst>
          </p:cNvPr>
          <p:cNvSpPr>
            <a:spLocks noGrp="1"/>
          </p:cNvSpPr>
          <p:nvPr>
            <p:ph sz="half" idx="1"/>
          </p:nvPr>
        </p:nvSpPr>
        <p:spPr>
          <a:xfrm>
            <a:off x="850154" y="2603500"/>
            <a:ext cx="3836146" cy="3416301"/>
          </a:xfrm>
        </p:spPr>
        <p:txBody>
          <a:bodyPr>
            <a:normAutofit fontScale="85000" lnSpcReduction="10000"/>
          </a:bodyPr>
          <a:lstStyle/>
          <a:p>
            <a:r>
              <a:rPr lang="en-AU" sz="1800" b="1"/>
              <a:t>The ERL must be attached in a way that discourages removal of it in store. </a:t>
            </a:r>
          </a:p>
          <a:p>
            <a:r>
              <a:rPr lang="en-AU" sz="1800"/>
              <a:t>Attach it on the top of the monitor or directly to the screen or mask.</a:t>
            </a:r>
          </a:p>
          <a:p>
            <a:r>
              <a:rPr lang="en-AU">
                <a:latin typeface="Calibri" panose="020F0502020204030204" pitchFamily="34" charset="0"/>
                <a:cs typeface="Times New Roman" panose="02020603050405020304" pitchFamily="18" charset="0"/>
              </a:rPr>
              <a:t>If in a box with a colour label on it, face the ERL to the consumer.</a:t>
            </a:r>
          </a:p>
          <a:p>
            <a:r>
              <a:rPr lang="en-AU" sz="1800" b="1"/>
              <a:t>When overlapping monitors, make sure the labels are not hidden behind the computer monitor in front of it.</a:t>
            </a:r>
          </a:p>
          <a:p>
            <a:r>
              <a:rPr lang="en-AU">
                <a:hlinkClick r:id="rId3"/>
              </a:rPr>
              <a:t>https://www.energyrating.gov.au/industry-information/products/computer-monitors</a:t>
            </a:r>
            <a:r>
              <a:rPr lang="en-AU"/>
              <a:t> </a:t>
            </a:r>
          </a:p>
        </p:txBody>
      </p:sp>
      <p:grpSp>
        <p:nvGrpSpPr>
          <p:cNvPr id="2" name="Group 1" descr="Computer monitor with Energy Rating Label.">
            <a:extLst>
              <a:ext uri="{FF2B5EF4-FFF2-40B4-BE49-F238E27FC236}">
                <a16:creationId xmlns:a16="http://schemas.microsoft.com/office/drawing/2014/main" id="{695A2AC8-7964-033A-C20E-36FFD79E6032}"/>
              </a:ext>
            </a:extLst>
          </p:cNvPr>
          <p:cNvGrpSpPr/>
          <p:nvPr/>
        </p:nvGrpSpPr>
        <p:grpSpPr>
          <a:xfrm>
            <a:off x="5006326" y="2555468"/>
            <a:ext cx="6421075" cy="3975418"/>
            <a:chOff x="5006326" y="2555468"/>
            <a:chExt cx="6421075" cy="3975418"/>
          </a:xfrm>
        </p:grpSpPr>
        <p:pic>
          <p:nvPicPr>
            <p:cNvPr id="13" name="Picture 12" descr="Computer monitor  with Energy Rating Label.">
              <a:extLst>
                <a:ext uri="{FF2B5EF4-FFF2-40B4-BE49-F238E27FC236}">
                  <a16:creationId xmlns:a16="http://schemas.microsoft.com/office/drawing/2014/main" id="{7ED2A151-51BF-C1D1-CA3D-FEAE452E9DC4}"/>
                </a:ext>
              </a:extLst>
            </p:cNvPr>
            <p:cNvPicPr>
              <a:picLocks noChangeAspect="1"/>
            </p:cNvPicPr>
            <p:nvPr/>
          </p:nvPicPr>
          <p:blipFill>
            <a:blip r:embed="rId4"/>
            <a:stretch>
              <a:fillRect/>
            </a:stretch>
          </p:blipFill>
          <p:spPr>
            <a:xfrm>
              <a:off x="5006326" y="2568576"/>
              <a:ext cx="2830221" cy="1981155"/>
            </a:xfrm>
            <a:prstGeom prst="rect">
              <a:avLst/>
            </a:prstGeom>
          </p:spPr>
        </p:pic>
        <p:pic>
          <p:nvPicPr>
            <p:cNvPr id="8" name="Picture 7" descr="Computer monitor with Energy Rating Label.">
              <a:extLst>
                <a:ext uri="{FF2B5EF4-FFF2-40B4-BE49-F238E27FC236}">
                  <a16:creationId xmlns:a16="http://schemas.microsoft.com/office/drawing/2014/main" id="{6C48A90E-6132-F2CF-17A8-1154E4FE9CA1}"/>
                </a:ext>
              </a:extLst>
            </p:cNvPr>
            <p:cNvPicPr>
              <a:picLocks noChangeAspect="1"/>
            </p:cNvPicPr>
            <p:nvPr/>
          </p:nvPicPr>
          <p:blipFill>
            <a:blip r:embed="rId5"/>
            <a:stretch>
              <a:fillRect/>
            </a:stretch>
          </p:blipFill>
          <p:spPr>
            <a:xfrm>
              <a:off x="7836546" y="2555468"/>
              <a:ext cx="3590855" cy="2005758"/>
            </a:xfrm>
            <a:prstGeom prst="rect">
              <a:avLst/>
            </a:prstGeom>
          </p:spPr>
        </p:pic>
        <p:pic>
          <p:nvPicPr>
            <p:cNvPr id="11" name="Picture 10" descr="Computer monitor with Energy Rating Label.">
              <a:extLst>
                <a:ext uri="{FF2B5EF4-FFF2-40B4-BE49-F238E27FC236}">
                  <a16:creationId xmlns:a16="http://schemas.microsoft.com/office/drawing/2014/main" id="{79C96B5F-A0F7-5857-21ED-EECF7CAC2D83}"/>
                </a:ext>
              </a:extLst>
            </p:cNvPr>
            <p:cNvPicPr>
              <a:picLocks noChangeAspect="1"/>
            </p:cNvPicPr>
            <p:nvPr/>
          </p:nvPicPr>
          <p:blipFill>
            <a:blip r:embed="rId6"/>
            <a:stretch>
              <a:fillRect/>
            </a:stretch>
          </p:blipFill>
          <p:spPr>
            <a:xfrm>
              <a:off x="5006326" y="4549731"/>
              <a:ext cx="2830221" cy="1981155"/>
            </a:xfrm>
            <a:prstGeom prst="rect">
              <a:avLst/>
            </a:prstGeom>
          </p:spPr>
        </p:pic>
      </p:grpSp>
      <p:pic>
        <p:nvPicPr>
          <p:cNvPr id="3" name="Picture 2" descr="Packaged computer monitor with Energy Rating Label on the box.">
            <a:extLst>
              <a:ext uri="{FF2B5EF4-FFF2-40B4-BE49-F238E27FC236}">
                <a16:creationId xmlns:a16="http://schemas.microsoft.com/office/drawing/2014/main" id="{CF06D070-4CD9-48CB-E430-A8B144F94BD1}"/>
              </a:ext>
            </a:extLst>
          </p:cNvPr>
          <p:cNvPicPr>
            <a:picLocks noChangeAspect="1"/>
          </p:cNvPicPr>
          <p:nvPr/>
        </p:nvPicPr>
        <p:blipFill>
          <a:blip r:embed="rId7"/>
          <a:stretch>
            <a:fillRect/>
          </a:stretch>
        </p:blipFill>
        <p:spPr>
          <a:xfrm>
            <a:off x="7836546" y="4572721"/>
            <a:ext cx="2522525" cy="1958164"/>
          </a:xfrm>
          <a:prstGeom prst="rect">
            <a:avLst/>
          </a:prstGeom>
        </p:spPr>
      </p:pic>
    </p:spTree>
    <p:extLst>
      <p:ext uri="{BB962C8B-B14F-4D97-AF65-F5344CB8AC3E}">
        <p14:creationId xmlns:p14="http://schemas.microsoft.com/office/powerpoint/2010/main" val="299917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5F5B-3395-8265-F9B7-ECF1D7EF90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8C6297-513F-97B4-5071-79A1E3B4D0B7}"/>
              </a:ext>
            </a:extLst>
          </p:cNvPr>
          <p:cNvSpPr>
            <a:spLocks noGrp="1"/>
          </p:cNvSpPr>
          <p:nvPr>
            <p:ph type="title"/>
          </p:nvPr>
        </p:nvSpPr>
        <p:spPr>
          <a:xfrm>
            <a:off x="1154954" y="1477108"/>
            <a:ext cx="10017138" cy="726830"/>
          </a:xfrm>
        </p:spPr>
        <p:txBody>
          <a:bodyPr/>
          <a:lstStyle/>
          <a:p>
            <a:r>
              <a:rPr lang="en-AU"/>
              <a:t>Displaying the ERL on a Swimming Pool Pump</a:t>
            </a:r>
          </a:p>
        </p:txBody>
      </p:sp>
      <p:pic>
        <p:nvPicPr>
          <p:cNvPr id="5" name="Picture 4" descr="Swimming pool pump on display with Energy Rating Label.">
            <a:extLst>
              <a:ext uri="{FF2B5EF4-FFF2-40B4-BE49-F238E27FC236}">
                <a16:creationId xmlns:a16="http://schemas.microsoft.com/office/drawing/2014/main" id="{2C20A680-F227-6087-2822-8B8C44D588A9}"/>
              </a:ext>
            </a:extLst>
          </p:cNvPr>
          <p:cNvPicPr>
            <a:picLocks noChangeAspect="1"/>
          </p:cNvPicPr>
          <p:nvPr/>
        </p:nvPicPr>
        <p:blipFill>
          <a:blip r:embed="rId3"/>
          <a:stretch>
            <a:fillRect/>
          </a:stretch>
        </p:blipFill>
        <p:spPr>
          <a:xfrm>
            <a:off x="606170" y="3038383"/>
            <a:ext cx="3199215" cy="1941044"/>
          </a:xfrm>
          <a:prstGeom prst="rect">
            <a:avLst/>
          </a:prstGeom>
        </p:spPr>
      </p:pic>
      <p:pic>
        <p:nvPicPr>
          <p:cNvPr id="10" name="Picture 9" descr="Series of swimming pool pumps on display with and without Energy Rating Labels.">
            <a:extLst>
              <a:ext uri="{FF2B5EF4-FFF2-40B4-BE49-F238E27FC236}">
                <a16:creationId xmlns:a16="http://schemas.microsoft.com/office/drawing/2014/main" id="{810AF43E-96AB-A6DD-9045-8A1174ECED62}"/>
              </a:ext>
            </a:extLst>
          </p:cNvPr>
          <p:cNvPicPr>
            <a:picLocks noChangeAspect="1"/>
          </p:cNvPicPr>
          <p:nvPr/>
        </p:nvPicPr>
        <p:blipFill>
          <a:blip r:embed="rId4"/>
          <a:stretch>
            <a:fillRect/>
          </a:stretch>
        </p:blipFill>
        <p:spPr>
          <a:xfrm>
            <a:off x="3805385" y="3162087"/>
            <a:ext cx="2962707" cy="1693635"/>
          </a:xfrm>
          <a:prstGeom prst="rect">
            <a:avLst/>
          </a:prstGeom>
        </p:spPr>
      </p:pic>
      <p:sp>
        <p:nvSpPr>
          <p:cNvPr id="9" name="Content Placeholder 8">
            <a:extLst>
              <a:ext uri="{FF2B5EF4-FFF2-40B4-BE49-F238E27FC236}">
                <a16:creationId xmlns:a16="http://schemas.microsoft.com/office/drawing/2014/main" id="{01C3AE7E-4137-5D72-DACE-2D0429C5578B}"/>
              </a:ext>
            </a:extLst>
          </p:cNvPr>
          <p:cNvSpPr>
            <a:spLocks noGrp="1"/>
          </p:cNvSpPr>
          <p:nvPr>
            <p:ph sz="half" idx="2"/>
          </p:nvPr>
        </p:nvSpPr>
        <p:spPr>
          <a:xfrm>
            <a:off x="7018338" y="2603500"/>
            <a:ext cx="4824412" cy="3416300"/>
          </a:xfrm>
        </p:spPr>
        <p:txBody>
          <a:bodyPr>
            <a:normAutofit/>
          </a:bodyPr>
          <a:lstStyle/>
          <a:p>
            <a:pPr lvl="0"/>
            <a:r>
              <a:rPr lang="en-AU"/>
              <a:t>Have at least one ERL clearly visible when the pump is on display.</a:t>
            </a:r>
          </a:p>
          <a:p>
            <a:pPr lvl="0"/>
            <a:r>
              <a:rPr lang="en-AU"/>
              <a:t>If out of the box, the ERL must be adhered to the unit or printed on a double-sided swing tag or non-rotating single-sided swing tag.</a:t>
            </a:r>
          </a:p>
          <a:p>
            <a:r>
              <a:rPr lang="en-AU"/>
              <a:t>If on the showroom floor and boxed, adhere the ERL in a place where consumers can see it.</a:t>
            </a:r>
          </a:p>
          <a:p>
            <a:r>
              <a:rPr lang="en-AU">
                <a:hlinkClick r:id="rId5"/>
              </a:rPr>
              <a:t>https://www.energyrating.gov.au/industry-information/products/pool-pumps</a:t>
            </a:r>
            <a:r>
              <a:rPr lang="en-AU"/>
              <a:t> </a:t>
            </a:r>
          </a:p>
          <a:p>
            <a:endParaRPr lang="en-AU"/>
          </a:p>
        </p:txBody>
      </p:sp>
    </p:spTree>
    <p:extLst>
      <p:ext uri="{BB962C8B-B14F-4D97-AF65-F5344CB8AC3E}">
        <p14:creationId xmlns:p14="http://schemas.microsoft.com/office/powerpoint/2010/main" val="4215633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8ED3-461B-AA14-E67C-403CAA737A39}"/>
              </a:ext>
            </a:extLst>
          </p:cNvPr>
          <p:cNvSpPr>
            <a:spLocks noGrp="1"/>
          </p:cNvSpPr>
          <p:nvPr>
            <p:ph type="title"/>
          </p:nvPr>
        </p:nvSpPr>
        <p:spPr/>
        <p:txBody>
          <a:bodyPr/>
          <a:lstStyle/>
          <a:p>
            <a:pPr algn="ctr"/>
            <a:r>
              <a:rPr lang="en-AU"/>
              <a:t>The Zoned Energy Rating Label (ZERL) </a:t>
            </a:r>
          </a:p>
        </p:txBody>
      </p:sp>
      <p:pic>
        <p:nvPicPr>
          <p:cNvPr id="7" name="Content Placeholder 3" descr="Image of an exmaple Zoned Energy Rating Label."/>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9272" y="2603500"/>
            <a:ext cx="4737269" cy="3416300"/>
          </a:xfrm>
          <a:prstGeom prst="rect">
            <a:avLst/>
          </a:prstGeom>
        </p:spPr>
      </p:pic>
      <p:sp>
        <p:nvSpPr>
          <p:cNvPr id="5" name="Content Placeholder 4">
            <a:extLst>
              <a:ext uri="{FF2B5EF4-FFF2-40B4-BE49-F238E27FC236}">
                <a16:creationId xmlns:a16="http://schemas.microsoft.com/office/drawing/2014/main" id="{3C109006-1082-1A09-5CE0-4C95BAE23006}"/>
              </a:ext>
            </a:extLst>
          </p:cNvPr>
          <p:cNvSpPr>
            <a:spLocks noGrp="1"/>
          </p:cNvSpPr>
          <p:nvPr>
            <p:ph sz="half" idx="2"/>
          </p:nvPr>
        </p:nvSpPr>
        <p:spPr/>
        <p:txBody>
          <a:bodyPr vert="horz" lIns="91440" tIns="45720" rIns="91440" bIns="45720" rtlCol="0" anchor="t">
            <a:normAutofit lnSpcReduction="10000"/>
          </a:bodyPr>
          <a:lstStyle/>
          <a:p>
            <a:r>
              <a:rPr lang="en-AU" b="1">
                <a:latin typeface="Calibri"/>
                <a:ea typeface="Calibri"/>
                <a:cs typeface="Calibri"/>
              </a:rPr>
              <a:t>The ZERL was introduced for air conditioners under &lt;65kW in April 2020. </a:t>
            </a:r>
            <a:endParaRPr lang="en-AU" b="1"/>
          </a:p>
          <a:p>
            <a:r>
              <a:rPr lang="en-AU">
                <a:latin typeface="Calibri"/>
                <a:ea typeface="Calibri"/>
                <a:cs typeface="Calibri"/>
              </a:rPr>
              <a:t>Registered models for sale include</a:t>
            </a:r>
          </a:p>
          <a:p>
            <a:pPr lvl="1"/>
            <a:r>
              <a:rPr lang="en-AU"/>
              <a:t>Air conditioners registered to the old determination up to 31 March 2020 must display the ERL. When the model registration expires on or before 31 March 2025, the model must be registered to the new Determination and meet the new requirements.</a:t>
            </a:r>
          </a:p>
          <a:p>
            <a:pPr lvl="1"/>
            <a:r>
              <a:rPr lang="en-AU" b="1">
                <a:latin typeface="Calibri"/>
                <a:ea typeface="Calibri"/>
                <a:cs typeface="Calibri"/>
              </a:rPr>
              <a:t>Air conditioners registered to the new determination from 1 April 2019 must display a ZERL.</a:t>
            </a:r>
          </a:p>
          <a:p>
            <a:endParaRPr lang="en-AU"/>
          </a:p>
        </p:txBody>
      </p:sp>
    </p:spTree>
    <p:extLst>
      <p:ext uri="{BB962C8B-B14F-4D97-AF65-F5344CB8AC3E}">
        <p14:creationId xmlns:p14="http://schemas.microsoft.com/office/powerpoint/2010/main" val="201853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0FB8B51-19BA-A720-5D18-5FB29E1B12B4}"/>
              </a:ext>
            </a:extLst>
          </p:cNvPr>
          <p:cNvSpPr>
            <a:spLocks noGrp="1"/>
          </p:cNvSpPr>
          <p:nvPr>
            <p:ph type="title"/>
          </p:nvPr>
        </p:nvSpPr>
        <p:spPr>
          <a:xfrm>
            <a:off x="1154954" y="1477108"/>
            <a:ext cx="10017138" cy="726830"/>
          </a:xfrm>
        </p:spPr>
        <p:txBody>
          <a:bodyPr/>
          <a:lstStyle/>
          <a:p>
            <a:r>
              <a:rPr lang="en-AU"/>
              <a:t>Displaying a label on an Air Conditioner (AC)</a:t>
            </a:r>
          </a:p>
        </p:txBody>
      </p:sp>
      <p:pic>
        <p:nvPicPr>
          <p:cNvPr id="9" name="Picture 8" descr="Series of Zoned Energy Rating Labels with prices for air conditioners.">
            <a:extLst>
              <a:ext uri="{FF2B5EF4-FFF2-40B4-BE49-F238E27FC236}">
                <a16:creationId xmlns:a16="http://schemas.microsoft.com/office/drawing/2014/main" id="{CA0181BF-7DEC-5335-9826-8496728F9F2B}"/>
              </a:ext>
            </a:extLst>
          </p:cNvPr>
          <p:cNvPicPr>
            <a:picLocks noChangeAspect="1"/>
          </p:cNvPicPr>
          <p:nvPr/>
        </p:nvPicPr>
        <p:blipFill>
          <a:blip r:embed="rId2"/>
          <a:stretch>
            <a:fillRect/>
          </a:stretch>
        </p:blipFill>
        <p:spPr>
          <a:xfrm>
            <a:off x="545643" y="2948409"/>
            <a:ext cx="2299161" cy="2502029"/>
          </a:xfrm>
          <a:prstGeom prst="rect">
            <a:avLst/>
          </a:prstGeom>
        </p:spPr>
      </p:pic>
      <p:pic>
        <p:nvPicPr>
          <p:cNvPr id="27" name="Content Placeholder 26" descr="Series of Zoned Energy Rating Labels with prices for air conditioners.">
            <a:extLst>
              <a:ext uri="{FF2B5EF4-FFF2-40B4-BE49-F238E27FC236}">
                <a16:creationId xmlns:a16="http://schemas.microsoft.com/office/drawing/2014/main" id="{E9B08E45-4068-D452-A272-559754AFA40C}"/>
              </a:ext>
            </a:extLst>
          </p:cNvPr>
          <p:cNvPicPr>
            <a:picLocks noGrp="1" noChangeAspect="1"/>
          </p:cNvPicPr>
          <p:nvPr>
            <p:ph sz="half" idx="1"/>
          </p:nvPr>
        </p:nvPicPr>
        <p:blipFill>
          <a:blip r:embed="rId3"/>
          <a:stretch>
            <a:fillRect/>
          </a:stretch>
        </p:blipFill>
        <p:spPr>
          <a:xfrm>
            <a:off x="2844804" y="3275202"/>
            <a:ext cx="3251196" cy="1848444"/>
          </a:xfrm>
        </p:spPr>
      </p:pic>
      <p:sp>
        <p:nvSpPr>
          <p:cNvPr id="17" name="Content Placeholder 16">
            <a:extLst>
              <a:ext uri="{FF2B5EF4-FFF2-40B4-BE49-F238E27FC236}">
                <a16:creationId xmlns:a16="http://schemas.microsoft.com/office/drawing/2014/main" id="{45D1DFCD-EECB-B460-AD13-955952F6D515}"/>
              </a:ext>
            </a:extLst>
          </p:cNvPr>
          <p:cNvSpPr>
            <a:spLocks noGrp="1"/>
          </p:cNvSpPr>
          <p:nvPr>
            <p:ph sz="half" idx="2"/>
          </p:nvPr>
        </p:nvSpPr>
        <p:spPr>
          <a:xfrm>
            <a:off x="6208713" y="2289110"/>
            <a:ext cx="5573712" cy="4249094"/>
          </a:xfrm>
        </p:spPr>
        <p:txBody>
          <a:bodyPr vert="horz" lIns="91440" tIns="45720" rIns="91440" bIns="45720" rtlCol="0" anchor="t">
            <a:normAutofit/>
          </a:bodyPr>
          <a:lstStyle/>
          <a:p>
            <a:r>
              <a:rPr lang="en-AU" dirty="0">
                <a:latin typeface="Calibri"/>
                <a:cs typeface="Calibri"/>
              </a:rPr>
              <a:t>If on display in a retail store, you must make sure that the correct label is visible. </a:t>
            </a:r>
            <a:endParaRPr lang="en-AU"/>
          </a:p>
          <a:p>
            <a:pPr lvl="1"/>
            <a:r>
              <a:rPr lang="en-AU" dirty="0">
                <a:latin typeface="Calibri"/>
                <a:cs typeface="Calibri"/>
              </a:rPr>
              <a:t>If in a box, the correct label must be on the outside of the box.</a:t>
            </a:r>
          </a:p>
          <a:p>
            <a:r>
              <a:rPr lang="en-AU" dirty="0">
                <a:latin typeface="Calibri"/>
                <a:cs typeface="Calibri"/>
              </a:rPr>
              <a:t>If selling multiple types of ACs, then you must have a label for each model.</a:t>
            </a:r>
          </a:p>
          <a:p>
            <a:pPr lvl="1"/>
            <a:r>
              <a:rPr lang="en-AU" dirty="0">
                <a:latin typeface="Calibri"/>
                <a:cs typeface="Calibri"/>
              </a:rPr>
              <a:t>Examples left showing each price tag and ZERL for every variation.</a:t>
            </a:r>
          </a:p>
          <a:p>
            <a:r>
              <a:rPr lang="en-AU" dirty="0">
                <a:latin typeface="Calibri"/>
                <a:cs typeface="Calibri"/>
                <a:hlinkClick r:id="rId4"/>
              </a:rPr>
              <a:t>https://www.energyrating.gov.au/industry-information/products/air-conditioners-65kw</a:t>
            </a:r>
            <a:r>
              <a:rPr lang="en-AU" dirty="0">
                <a:latin typeface="Calibri"/>
                <a:cs typeface="Calibri"/>
              </a:rPr>
              <a:t> </a:t>
            </a:r>
            <a:endParaRPr lang="en-AU" dirty="0">
              <a:cs typeface="Calibri"/>
            </a:endParaRPr>
          </a:p>
        </p:txBody>
      </p:sp>
    </p:spTree>
    <p:extLst>
      <p:ext uri="{BB962C8B-B14F-4D97-AF65-F5344CB8AC3E}">
        <p14:creationId xmlns:p14="http://schemas.microsoft.com/office/powerpoint/2010/main" val="4302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B18B-59FB-13FD-8CAD-9B2D8BB33A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F285D3-BA64-4893-6A1B-207FBF8947D8}"/>
              </a:ext>
            </a:extLst>
          </p:cNvPr>
          <p:cNvSpPr>
            <a:spLocks noGrp="1"/>
          </p:cNvSpPr>
          <p:nvPr>
            <p:ph type="title"/>
          </p:nvPr>
        </p:nvSpPr>
        <p:spPr>
          <a:xfrm>
            <a:off x="1154954" y="1477108"/>
            <a:ext cx="10017138" cy="726830"/>
          </a:xfrm>
        </p:spPr>
        <p:txBody>
          <a:bodyPr/>
          <a:lstStyle/>
          <a:p>
            <a:r>
              <a:rPr lang="en-AU"/>
              <a:t>Tips to display the ERL correctly</a:t>
            </a:r>
          </a:p>
        </p:txBody>
      </p:sp>
      <p:sp>
        <p:nvSpPr>
          <p:cNvPr id="8" name="Text Placeholder 7">
            <a:extLst>
              <a:ext uri="{FF2B5EF4-FFF2-40B4-BE49-F238E27FC236}">
                <a16:creationId xmlns:a16="http://schemas.microsoft.com/office/drawing/2014/main" id="{EB21C444-D434-1C50-77A7-B86C099FEA08}"/>
              </a:ext>
            </a:extLst>
          </p:cNvPr>
          <p:cNvSpPr>
            <a:spLocks noGrp="1"/>
          </p:cNvSpPr>
          <p:nvPr>
            <p:ph type="body" idx="1"/>
          </p:nvPr>
        </p:nvSpPr>
        <p:spPr/>
        <p:txBody>
          <a:bodyPr/>
          <a:lstStyle/>
          <a:p>
            <a:r>
              <a:rPr lang="en-AU"/>
              <a:t>Check during your weekly floor walk:</a:t>
            </a:r>
          </a:p>
        </p:txBody>
      </p:sp>
      <p:sp>
        <p:nvSpPr>
          <p:cNvPr id="20" name="Text Placeholder 19">
            <a:extLst>
              <a:ext uri="{FF2B5EF4-FFF2-40B4-BE49-F238E27FC236}">
                <a16:creationId xmlns:a16="http://schemas.microsoft.com/office/drawing/2014/main" id="{A1A81E96-926F-5821-B774-70C56CDADDC1}"/>
              </a:ext>
            </a:extLst>
          </p:cNvPr>
          <p:cNvSpPr txBox="1">
            <a:spLocks noGrp="1"/>
          </p:cNvSpPr>
          <p:nvPr>
            <p:ph type="body" sz="half" idx="15"/>
          </p:nvPr>
        </p:nvSpPr>
        <p:spPr>
          <a:xfrm>
            <a:off x="1155700" y="3284538"/>
            <a:ext cx="3141663" cy="2963055"/>
          </a:xfrm>
          <a:prstGeom prst="rect">
            <a:avLst/>
          </a:prstGeom>
          <a:noFill/>
        </p:spPr>
        <p:txBody>
          <a:bodyPr wrap="square">
            <a:spAutoFit/>
          </a:bodyPr>
          <a:lstStyle/>
          <a:p>
            <a:pPr marL="342900" lvl="0" indent="-342900">
              <a:lnSpc>
                <a:spcPct val="107000"/>
              </a:lnSpc>
              <a:buFont typeface="Wingdings 3" charset="2"/>
              <a:buChar char=""/>
            </a:pPr>
            <a:r>
              <a:rPr lang="en-AU" sz="1800"/>
              <a:t>Are the models registered?</a:t>
            </a:r>
          </a:p>
          <a:p>
            <a:pPr marL="342900" lvl="0" indent="-342900">
              <a:lnSpc>
                <a:spcPct val="107000"/>
              </a:lnSpc>
              <a:buFont typeface="Wingdings 3" charset="2"/>
              <a:buChar char=""/>
            </a:pPr>
            <a:r>
              <a:rPr lang="en-AU" sz="1800"/>
              <a:t>Is the right label attached? </a:t>
            </a:r>
          </a:p>
          <a:p>
            <a:pPr marL="342900" lvl="0" indent="-342900">
              <a:lnSpc>
                <a:spcPct val="107000"/>
              </a:lnSpc>
              <a:buFont typeface="Wingdings 3" charset="2"/>
              <a:buChar char=""/>
            </a:pPr>
            <a:r>
              <a:rPr lang="en-AU" sz="1800"/>
              <a:t>Is the label missing? </a:t>
            </a:r>
          </a:p>
          <a:p>
            <a:pPr marL="342900" lvl="0" indent="-342900">
              <a:lnSpc>
                <a:spcPct val="107000"/>
              </a:lnSpc>
              <a:buFont typeface="Wingdings 3" charset="2"/>
              <a:buChar char=""/>
            </a:pPr>
            <a:r>
              <a:rPr lang="en-AU" sz="1800"/>
              <a:t>Can the label be seen by the customer? </a:t>
            </a:r>
          </a:p>
          <a:p>
            <a:pPr marL="342900" lvl="0" indent="-342900">
              <a:lnSpc>
                <a:spcPct val="107000"/>
              </a:lnSpc>
              <a:buFont typeface="Wingdings 3" charset="2"/>
              <a:buChar char=""/>
            </a:pPr>
            <a:r>
              <a:rPr lang="en-AU" sz="1800"/>
              <a:t>Did a new display model go on the floor that needs a label? </a:t>
            </a:r>
          </a:p>
        </p:txBody>
      </p:sp>
      <p:sp>
        <p:nvSpPr>
          <p:cNvPr id="16" name="Text Placeholder 15">
            <a:extLst>
              <a:ext uri="{FF2B5EF4-FFF2-40B4-BE49-F238E27FC236}">
                <a16:creationId xmlns:a16="http://schemas.microsoft.com/office/drawing/2014/main" id="{554F7556-0BDE-5C68-871E-8B5AC3F6464A}"/>
              </a:ext>
            </a:extLst>
          </p:cNvPr>
          <p:cNvSpPr>
            <a:spLocks noGrp="1"/>
          </p:cNvSpPr>
          <p:nvPr>
            <p:ph type="body" idx="18"/>
          </p:nvPr>
        </p:nvSpPr>
        <p:spPr/>
        <p:txBody>
          <a:bodyPr/>
          <a:lstStyle/>
          <a:p>
            <a:r>
              <a:rPr lang="en-AU"/>
              <a:t>Display labels in their full glory</a:t>
            </a:r>
          </a:p>
        </p:txBody>
      </p:sp>
      <p:sp>
        <p:nvSpPr>
          <p:cNvPr id="10" name="Text Placeholder 9">
            <a:extLst>
              <a:ext uri="{FF2B5EF4-FFF2-40B4-BE49-F238E27FC236}">
                <a16:creationId xmlns:a16="http://schemas.microsoft.com/office/drawing/2014/main" id="{EB7A4A21-4405-3E88-3BD4-7E941EAD58E3}"/>
              </a:ext>
            </a:extLst>
          </p:cNvPr>
          <p:cNvSpPr>
            <a:spLocks noGrp="1"/>
          </p:cNvSpPr>
          <p:nvPr>
            <p:ph type="body" sz="half" idx="16"/>
          </p:nvPr>
        </p:nvSpPr>
        <p:spPr/>
        <p:txBody>
          <a:bodyPr/>
          <a:lstStyle/>
          <a:p>
            <a:pPr marL="342900" indent="-342900">
              <a:lnSpc>
                <a:spcPct val="107000"/>
              </a:lnSpc>
              <a:buFont typeface="Wingdings 3" charset="2"/>
              <a:buChar char=""/>
            </a:pPr>
            <a:r>
              <a:rPr lang="en-AU" sz="1800"/>
              <a:t>Ensure labels are front of mind for consumers to view.</a:t>
            </a:r>
          </a:p>
          <a:p>
            <a:pPr marL="342900" indent="-342900">
              <a:lnSpc>
                <a:spcPct val="107000"/>
              </a:lnSpc>
              <a:buFont typeface="Wingdings 3" charset="2"/>
              <a:buChar char=""/>
            </a:pPr>
            <a:r>
              <a:rPr lang="en-AU" sz="1800"/>
              <a:t>Ensure labels are on the front of the appliance.</a:t>
            </a:r>
          </a:p>
        </p:txBody>
      </p:sp>
      <p:sp>
        <p:nvSpPr>
          <p:cNvPr id="18" name="Text Placeholder 17">
            <a:extLst>
              <a:ext uri="{FF2B5EF4-FFF2-40B4-BE49-F238E27FC236}">
                <a16:creationId xmlns:a16="http://schemas.microsoft.com/office/drawing/2014/main" id="{93E9CC38-57D6-8508-78B8-7518BF91CDDF}"/>
              </a:ext>
            </a:extLst>
          </p:cNvPr>
          <p:cNvSpPr>
            <a:spLocks noGrp="1"/>
          </p:cNvSpPr>
          <p:nvPr>
            <p:ph type="body" idx="19"/>
          </p:nvPr>
        </p:nvSpPr>
        <p:spPr/>
        <p:txBody>
          <a:bodyPr/>
          <a:lstStyle/>
          <a:p>
            <a:r>
              <a:rPr lang="en-AU"/>
              <a:t>Remove and replace damaged labels</a:t>
            </a:r>
          </a:p>
        </p:txBody>
      </p:sp>
      <p:pic>
        <p:nvPicPr>
          <p:cNvPr id="31" name="Picture 30" descr="Image of a Energy Rating Label that is pealing off the product.">
            <a:extLst>
              <a:ext uri="{FF2B5EF4-FFF2-40B4-BE49-F238E27FC236}">
                <a16:creationId xmlns:a16="http://schemas.microsoft.com/office/drawing/2014/main" id="{CBE230FC-9149-9BCA-C29C-B6E8D48CAEE5}"/>
              </a:ext>
            </a:extLst>
          </p:cNvPr>
          <p:cNvPicPr>
            <a:picLocks noChangeAspect="1"/>
          </p:cNvPicPr>
          <p:nvPr/>
        </p:nvPicPr>
        <p:blipFill rotWithShape="1">
          <a:blip r:embed="rId3"/>
          <a:srcRect l="16140" t="607" b="11199"/>
          <a:stretch/>
        </p:blipFill>
        <p:spPr>
          <a:xfrm>
            <a:off x="8822904" y="3889659"/>
            <a:ext cx="1383344" cy="1486621"/>
          </a:xfrm>
          <a:prstGeom prst="rect">
            <a:avLst/>
          </a:prstGeom>
        </p:spPr>
      </p:pic>
    </p:spTree>
    <p:extLst>
      <p:ext uri="{BB962C8B-B14F-4D97-AF65-F5344CB8AC3E}">
        <p14:creationId xmlns:p14="http://schemas.microsoft.com/office/powerpoint/2010/main" val="4154493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C3E5E-682D-C231-D8C2-8E9F4E7656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BC12B-B02A-7AED-03A7-421189015833}"/>
              </a:ext>
            </a:extLst>
          </p:cNvPr>
          <p:cNvSpPr>
            <a:spLocks noGrp="1"/>
          </p:cNvSpPr>
          <p:nvPr>
            <p:ph type="title"/>
          </p:nvPr>
        </p:nvSpPr>
        <p:spPr>
          <a:xfrm>
            <a:off x="765173" y="1476375"/>
            <a:ext cx="10750551" cy="727075"/>
          </a:xfrm>
        </p:spPr>
        <p:txBody>
          <a:bodyPr/>
          <a:lstStyle/>
          <a:p>
            <a:r>
              <a:rPr lang="en-AU"/>
              <a:t>What if an appliance doesn’t have an ERL?</a:t>
            </a:r>
          </a:p>
        </p:txBody>
      </p:sp>
      <p:sp>
        <p:nvSpPr>
          <p:cNvPr id="5" name="Content Placeholder 4">
            <a:extLst>
              <a:ext uri="{FF2B5EF4-FFF2-40B4-BE49-F238E27FC236}">
                <a16:creationId xmlns:a16="http://schemas.microsoft.com/office/drawing/2014/main" id="{84F22605-5C46-9084-A42C-F620FA7F1BCE}"/>
              </a:ext>
            </a:extLst>
          </p:cNvPr>
          <p:cNvSpPr>
            <a:spLocks noGrp="1"/>
          </p:cNvSpPr>
          <p:nvPr>
            <p:ph sz="half" idx="1"/>
          </p:nvPr>
        </p:nvSpPr>
        <p:spPr>
          <a:xfrm>
            <a:off x="1154954" y="2603500"/>
            <a:ext cx="3777355" cy="3416301"/>
          </a:xfrm>
        </p:spPr>
        <p:txBody>
          <a:bodyPr>
            <a:normAutofit fontScale="92500" lnSpcReduction="10000"/>
          </a:bodyPr>
          <a:lstStyle/>
          <a:p>
            <a:r>
              <a:rPr lang="en-AU"/>
              <a:t>If the appliance is in or out of the box</a:t>
            </a:r>
          </a:p>
          <a:p>
            <a:pPr lvl="1"/>
            <a:r>
              <a:rPr lang="en-AU"/>
              <a:t>Ask the supplier or manufacturer to send you a PDF copy of the label, print it in colour at the right size, and attach it to the appliance.</a:t>
            </a:r>
          </a:p>
          <a:p>
            <a:pPr lvl="1"/>
            <a:r>
              <a:rPr lang="en-AU"/>
              <a:t>When you receive the original from the supplier, attach it to the appliance and remove the printed copy.</a:t>
            </a:r>
          </a:p>
          <a:p>
            <a:r>
              <a:rPr lang="en-AU"/>
              <a:t>If the supplier or manufacturer is not helpful or you have questions, contact us.</a:t>
            </a:r>
          </a:p>
        </p:txBody>
      </p:sp>
      <p:pic>
        <p:nvPicPr>
          <p:cNvPr id="10" name="Content Placeholder 9" descr="Image of a product that correctly displays an Energy Rating Label.">
            <a:extLst>
              <a:ext uri="{FF2B5EF4-FFF2-40B4-BE49-F238E27FC236}">
                <a16:creationId xmlns:a16="http://schemas.microsoft.com/office/drawing/2014/main" id="{E5EA0945-A394-3585-EF11-13A992376036}"/>
              </a:ext>
            </a:extLst>
          </p:cNvPr>
          <p:cNvPicPr>
            <a:picLocks noGrp="1" noChangeAspect="1"/>
          </p:cNvPicPr>
          <p:nvPr>
            <p:ph sz="half" idx="2"/>
          </p:nvPr>
        </p:nvPicPr>
        <p:blipFill>
          <a:blip r:embed="rId3"/>
          <a:stretch>
            <a:fillRect/>
          </a:stretch>
        </p:blipFill>
        <p:spPr>
          <a:xfrm>
            <a:off x="5199098" y="2984432"/>
            <a:ext cx="2101958" cy="2654436"/>
          </a:xfrm>
          <a:prstGeom prst="rect">
            <a:avLst/>
          </a:prstGeom>
          <a:ln w="76200">
            <a:solidFill>
              <a:srgbClr val="964066"/>
            </a:solidFill>
          </a:ln>
        </p:spPr>
      </p:pic>
      <p:pic>
        <p:nvPicPr>
          <p:cNvPr id="11" name="Picture 2" descr="Images of incorrect rating labels.">
            <a:extLst>
              <a:ext uri="{FF2B5EF4-FFF2-40B4-BE49-F238E27FC236}">
                <a16:creationId xmlns:a16="http://schemas.microsoft.com/office/drawing/2014/main" id="{32CA0E97-66EF-401C-1037-43C5FFCA1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845" y="3219586"/>
            <a:ext cx="4149366" cy="2184127"/>
          </a:xfrm>
          <a:prstGeom prst="rect">
            <a:avLst/>
          </a:prstGeom>
          <a:noFill/>
          <a:ln w="57150">
            <a:solidFill>
              <a:srgbClr val="00578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712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127B7-4351-9E75-AA0E-4C55631563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8EFD41-4868-39E7-83F6-A6498E3F7CB1}"/>
              </a:ext>
            </a:extLst>
          </p:cNvPr>
          <p:cNvSpPr>
            <a:spLocks noGrp="1"/>
          </p:cNvSpPr>
          <p:nvPr>
            <p:ph type="title"/>
          </p:nvPr>
        </p:nvSpPr>
        <p:spPr/>
        <p:txBody>
          <a:bodyPr/>
          <a:lstStyle/>
          <a:p>
            <a:r>
              <a:rPr lang="en-AU"/>
              <a:t>What you shouldn’t do</a:t>
            </a:r>
          </a:p>
        </p:txBody>
      </p:sp>
      <p:sp>
        <p:nvSpPr>
          <p:cNvPr id="12" name="Text Placeholder 11">
            <a:extLst>
              <a:ext uri="{FF2B5EF4-FFF2-40B4-BE49-F238E27FC236}">
                <a16:creationId xmlns:a16="http://schemas.microsoft.com/office/drawing/2014/main" id="{984EA7B0-56F0-641C-19BD-BF1C3098F1AB}"/>
              </a:ext>
            </a:extLst>
          </p:cNvPr>
          <p:cNvSpPr>
            <a:spLocks noGrp="1"/>
          </p:cNvSpPr>
          <p:nvPr>
            <p:ph sz="half" idx="1"/>
          </p:nvPr>
        </p:nvSpPr>
        <p:spPr>
          <a:xfrm>
            <a:off x="296065" y="2404177"/>
            <a:ext cx="2878866" cy="2733036"/>
          </a:xfrm>
        </p:spPr>
        <p:txBody>
          <a:bodyPr>
            <a:normAutofit/>
          </a:bodyPr>
          <a:lstStyle/>
          <a:p>
            <a:r>
              <a:rPr lang="en-AU"/>
              <a:t>Don’t obscure the label</a:t>
            </a:r>
          </a:p>
        </p:txBody>
      </p:sp>
      <p:grpSp>
        <p:nvGrpSpPr>
          <p:cNvPr id="2" name="Group 1" descr="Images of products that have Energy Rating Labels obscured.">
            <a:extLst>
              <a:ext uri="{FF2B5EF4-FFF2-40B4-BE49-F238E27FC236}">
                <a16:creationId xmlns:a16="http://schemas.microsoft.com/office/drawing/2014/main" id="{8A4D64BD-E8B7-F75C-ECB0-2A6BBF990EFB}"/>
              </a:ext>
            </a:extLst>
          </p:cNvPr>
          <p:cNvGrpSpPr/>
          <p:nvPr/>
        </p:nvGrpSpPr>
        <p:grpSpPr>
          <a:xfrm>
            <a:off x="730019" y="3051709"/>
            <a:ext cx="2194597" cy="2218054"/>
            <a:chOff x="730019" y="3051709"/>
            <a:chExt cx="2194597" cy="2218054"/>
          </a:xfrm>
        </p:grpSpPr>
        <p:pic>
          <p:nvPicPr>
            <p:cNvPr id="3" name="Picture 2" descr="Images of products that have Energy Rating Labels obscured.">
              <a:extLst>
                <a:ext uri="{FF2B5EF4-FFF2-40B4-BE49-F238E27FC236}">
                  <a16:creationId xmlns:a16="http://schemas.microsoft.com/office/drawing/2014/main" id="{83FBF45B-0DBB-462F-51C8-B02BCC649067}"/>
                </a:ext>
              </a:extLst>
            </p:cNvPr>
            <p:cNvPicPr>
              <a:picLocks noChangeAspect="1"/>
            </p:cNvPicPr>
            <p:nvPr/>
          </p:nvPicPr>
          <p:blipFill rotWithShape="1">
            <a:blip r:embed="rId3"/>
            <a:srcRect l="3238" t="4365" r="2633" b="12763"/>
            <a:stretch/>
          </p:blipFill>
          <p:spPr>
            <a:xfrm>
              <a:off x="730019" y="3051709"/>
              <a:ext cx="2010949" cy="1039337"/>
            </a:xfrm>
            <a:prstGeom prst="rect">
              <a:avLst/>
            </a:prstGeom>
          </p:spPr>
        </p:pic>
        <p:pic>
          <p:nvPicPr>
            <p:cNvPr id="11" name="Picture 10" descr="Images of products that have Energy Rating Labels obscured.">
              <a:extLst>
                <a:ext uri="{FF2B5EF4-FFF2-40B4-BE49-F238E27FC236}">
                  <a16:creationId xmlns:a16="http://schemas.microsoft.com/office/drawing/2014/main" id="{CDC5DF3C-0B12-99BD-02DA-7A2259AF7557}"/>
                </a:ext>
              </a:extLst>
            </p:cNvPr>
            <p:cNvPicPr>
              <a:picLocks noChangeAspect="1"/>
            </p:cNvPicPr>
            <p:nvPr/>
          </p:nvPicPr>
          <p:blipFill rotWithShape="1">
            <a:blip r:embed="rId4"/>
            <a:srcRect l="870" t="6115" r="6306" b="18950"/>
            <a:stretch/>
          </p:blipFill>
          <p:spPr>
            <a:xfrm>
              <a:off x="730019" y="4366135"/>
              <a:ext cx="2194597" cy="903628"/>
            </a:xfrm>
            <a:prstGeom prst="rect">
              <a:avLst/>
            </a:prstGeom>
          </p:spPr>
        </p:pic>
      </p:grpSp>
      <p:sp>
        <p:nvSpPr>
          <p:cNvPr id="39" name="Text Placeholder 11">
            <a:extLst>
              <a:ext uri="{FF2B5EF4-FFF2-40B4-BE49-F238E27FC236}">
                <a16:creationId xmlns:a16="http://schemas.microsoft.com/office/drawing/2014/main" id="{C2D46267-80A3-E726-5426-993CED419606}"/>
              </a:ext>
            </a:extLst>
          </p:cNvPr>
          <p:cNvSpPr txBox="1">
            <a:spLocks/>
          </p:cNvSpPr>
          <p:nvPr/>
        </p:nvSpPr>
        <p:spPr>
          <a:xfrm>
            <a:off x="3224332" y="2404177"/>
            <a:ext cx="2878866" cy="27330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005780"/>
              </a:buClr>
              <a:buSzPct val="80000"/>
              <a:buFont typeface="Wingdings 3" charset="2"/>
              <a:buChar char=""/>
              <a:defRPr sz="1800" b="0" i="0" kern="1200" baseline="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rgbClr val="005780"/>
              </a:buClr>
              <a:buSzPct val="80000"/>
              <a:buFont typeface="Wingdings 3" charset="2"/>
              <a:buChar char=""/>
              <a:defRPr sz="1600" b="0" i="0" kern="1200" baseline="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rgbClr val="005780"/>
              </a:buClr>
              <a:buSzPct val="80000"/>
              <a:buFont typeface="Wingdings 3" charset="2"/>
              <a:buChar char=""/>
              <a:defRPr sz="1400" b="0" i="0" kern="1200" baseline="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AU"/>
              <a:t>Don’t place the label inside the appliance </a:t>
            </a:r>
          </a:p>
        </p:txBody>
      </p:sp>
      <p:grpSp>
        <p:nvGrpSpPr>
          <p:cNvPr id="5" name="Group 4" descr="Images of products that have the Energy Rating Labels inside of the product which should not occur.">
            <a:extLst>
              <a:ext uri="{FF2B5EF4-FFF2-40B4-BE49-F238E27FC236}">
                <a16:creationId xmlns:a16="http://schemas.microsoft.com/office/drawing/2014/main" id="{820B4061-D81A-9727-9CC1-78C307B9F1E4}"/>
              </a:ext>
            </a:extLst>
          </p:cNvPr>
          <p:cNvGrpSpPr/>
          <p:nvPr/>
        </p:nvGrpSpPr>
        <p:grpSpPr>
          <a:xfrm>
            <a:off x="3658368" y="3146959"/>
            <a:ext cx="1889140" cy="3407599"/>
            <a:chOff x="3658368" y="3146959"/>
            <a:chExt cx="1889140" cy="3407599"/>
          </a:xfrm>
        </p:grpSpPr>
        <p:pic>
          <p:nvPicPr>
            <p:cNvPr id="15" name="Picture 14" descr="Images of products that have the Energy Rating Labels inside of the product which should not occur.">
              <a:extLst>
                <a:ext uri="{FF2B5EF4-FFF2-40B4-BE49-F238E27FC236}">
                  <a16:creationId xmlns:a16="http://schemas.microsoft.com/office/drawing/2014/main" id="{BA1BCAF5-8F81-4032-B6F4-86312CFCE6B4}"/>
                </a:ext>
              </a:extLst>
            </p:cNvPr>
            <p:cNvPicPr>
              <a:picLocks noChangeAspect="1"/>
            </p:cNvPicPr>
            <p:nvPr/>
          </p:nvPicPr>
          <p:blipFill rotWithShape="1">
            <a:blip r:embed="rId5"/>
            <a:srcRect r="4488" b="13644"/>
            <a:stretch/>
          </p:blipFill>
          <p:spPr>
            <a:xfrm>
              <a:off x="3658368" y="3146959"/>
              <a:ext cx="1889140" cy="1594743"/>
            </a:xfrm>
            <a:prstGeom prst="rect">
              <a:avLst/>
            </a:prstGeom>
          </p:spPr>
        </p:pic>
        <p:pic>
          <p:nvPicPr>
            <p:cNvPr id="17" name="Picture 16" descr="Images of products that have the Energy Rating Labels inside of the product which should not occur. ">
              <a:extLst>
                <a:ext uri="{FF2B5EF4-FFF2-40B4-BE49-F238E27FC236}">
                  <a16:creationId xmlns:a16="http://schemas.microsoft.com/office/drawing/2014/main" id="{CBBA1AE7-DC8C-7E4F-A4F4-B5B9BE15022F}"/>
                </a:ext>
              </a:extLst>
            </p:cNvPr>
            <p:cNvPicPr>
              <a:picLocks noChangeAspect="1"/>
            </p:cNvPicPr>
            <p:nvPr/>
          </p:nvPicPr>
          <p:blipFill rotWithShape="1">
            <a:blip r:embed="rId6"/>
            <a:srcRect l="3971" r="1457" b="21448"/>
            <a:stretch/>
          </p:blipFill>
          <p:spPr>
            <a:xfrm>
              <a:off x="3699158" y="4965763"/>
              <a:ext cx="1848350" cy="1588795"/>
            </a:xfrm>
            <a:prstGeom prst="rect">
              <a:avLst/>
            </a:prstGeom>
          </p:spPr>
        </p:pic>
      </p:grpSp>
      <p:sp>
        <p:nvSpPr>
          <p:cNvPr id="40" name="Text Placeholder 11">
            <a:extLst>
              <a:ext uri="{FF2B5EF4-FFF2-40B4-BE49-F238E27FC236}">
                <a16:creationId xmlns:a16="http://schemas.microsoft.com/office/drawing/2014/main" id="{FA9567E0-B01C-EEAC-8DE2-FA24979EBC38}"/>
              </a:ext>
            </a:extLst>
          </p:cNvPr>
          <p:cNvSpPr txBox="1">
            <a:spLocks/>
          </p:cNvSpPr>
          <p:nvPr/>
        </p:nvSpPr>
        <p:spPr>
          <a:xfrm>
            <a:off x="6152599" y="2404177"/>
            <a:ext cx="2878866" cy="27330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005780"/>
              </a:buClr>
              <a:buSzPct val="80000"/>
              <a:buFont typeface="Wingdings 3" charset="2"/>
              <a:buChar char=""/>
              <a:defRPr sz="1800" b="0" i="0" kern="1200" baseline="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rgbClr val="005780"/>
              </a:buClr>
              <a:buSzPct val="80000"/>
              <a:buFont typeface="Wingdings 3" charset="2"/>
              <a:buChar char=""/>
              <a:defRPr sz="1600" b="0" i="0" kern="1200" baseline="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rgbClr val="005780"/>
              </a:buClr>
              <a:buSzPct val="80000"/>
              <a:buFont typeface="Wingdings 3" charset="2"/>
              <a:buChar char=""/>
              <a:defRPr sz="1400" b="0" i="0" kern="1200" baseline="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AU"/>
              <a:t>Don’t display without a label</a:t>
            </a:r>
          </a:p>
        </p:txBody>
      </p:sp>
      <p:pic>
        <p:nvPicPr>
          <p:cNvPr id="21" name="Picture 20" descr="Image of product that should display an Energy Rating Label and does not.">
            <a:extLst>
              <a:ext uri="{FF2B5EF4-FFF2-40B4-BE49-F238E27FC236}">
                <a16:creationId xmlns:a16="http://schemas.microsoft.com/office/drawing/2014/main" id="{96E7447B-B1E7-0E8A-AD63-44028321440C}"/>
              </a:ext>
            </a:extLst>
          </p:cNvPr>
          <p:cNvPicPr>
            <a:picLocks noChangeAspect="1"/>
          </p:cNvPicPr>
          <p:nvPr/>
        </p:nvPicPr>
        <p:blipFill rotWithShape="1">
          <a:blip r:embed="rId7"/>
          <a:srcRect l="16600" t="3521" b="11779"/>
          <a:stretch/>
        </p:blipFill>
        <p:spPr>
          <a:xfrm>
            <a:off x="6581784" y="3146959"/>
            <a:ext cx="1649588" cy="1685644"/>
          </a:xfrm>
          <a:prstGeom prst="rect">
            <a:avLst/>
          </a:prstGeom>
        </p:spPr>
      </p:pic>
      <p:sp>
        <p:nvSpPr>
          <p:cNvPr id="41" name="Text Placeholder 11">
            <a:extLst>
              <a:ext uri="{FF2B5EF4-FFF2-40B4-BE49-F238E27FC236}">
                <a16:creationId xmlns:a16="http://schemas.microsoft.com/office/drawing/2014/main" id="{ECA0504F-6D5B-EA6D-E348-3F9CAFD9FA57}"/>
              </a:ext>
            </a:extLst>
          </p:cNvPr>
          <p:cNvSpPr txBox="1">
            <a:spLocks/>
          </p:cNvSpPr>
          <p:nvPr/>
        </p:nvSpPr>
        <p:spPr>
          <a:xfrm>
            <a:off x="9080866" y="2404177"/>
            <a:ext cx="2878866" cy="27330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005780"/>
              </a:buClr>
              <a:buSzPct val="80000"/>
              <a:buFont typeface="Wingdings 3" charset="2"/>
              <a:buChar char=""/>
              <a:defRPr sz="1800" b="0" i="0" kern="1200" baseline="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rgbClr val="005780"/>
              </a:buClr>
              <a:buSzPct val="80000"/>
              <a:buFont typeface="Wingdings 3" charset="2"/>
              <a:buChar char=""/>
              <a:defRPr sz="1600" b="0" i="0" kern="1200" baseline="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rgbClr val="005780"/>
              </a:buClr>
              <a:buSzPct val="80000"/>
              <a:buFont typeface="Wingdings 3" charset="2"/>
              <a:buChar char=""/>
              <a:defRPr sz="1400" b="0" i="0" kern="1200" baseline="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AU"/>
              <a:t>Don’t cover with store bar codes (common issue during stock take) </a:t>
            </a:r>
          </a:p>
        </p:txBody>
      </p:sp>
      <p:pic>
        <p:nvPicPr>
          <p:cNvPr id="13" name="Picture 12" descr="Images of products that have Energy Rating Labels displayed inside the product, which is what you should not do.">
            <a:extLst>
              <a:ext uri="{FF2B5EF4-FFF2-40B4-BE49-F238E27FC236}">
                <a16:creationId xmlns:a16="http://schemas.microsoft.com/office/drawing/2014/main" id="{1D0E0D7E-888A-7341-3572-1DF575CB937D}"/>
              </a:ext>
            </a:extLst>
          </p:cNvPr>
          <p:cNvPicPr>
            <a:picLocks noChangeAspect="1"/>
          </p:cNvPicPr>
          <p:nvPr/>
        </p:nvPicPr>
        <p:blipFill rotWithShape="1">
          <a:blip r:embed="rId8"/>
          <a:srcRect l="1809" b="10860"/>
          <a:stretch/>
        </p:blipFill>
        <p:spPr>
          <a:xfrm>
            <a:off x="9181299" y="3542068"/>
            <a:ext cx="2579096" cy="1906231"/>
          </a:xfrm>
          <a:prstGeom prst="rect">
            <a:avLst/>
          </a:prstGeom>
        </p:spPr>
      </p:pic>
    </p:spTree>
    <p:extLst>
      <p:ext uri="{BB962C8B-B14F-4D97-AF65-F5344CB8AC3E}">
        <p14:creationId xmlns:p14="http://schemas.microsoft.com/office/powerpoint/2010/main" val="3890001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EF2D-DEDE-8F1F-C5C2-EC032FD648CA}"/>
              </a:ext>
            </a:extLst>
          </p:cNvPr>
          <p:cNvSpPr>
            <a:spLocks noGrp="1"/>
          </p:cNvSpPr>
          <p:nvPr>
            <p:ph type="title"/>
          </p:nvPr>
        </p:nvSpPr>
        <p:spPr>
          <a:xfrm>
            <a:off x="257175" y="1476375"/>
            <a:ext cx="11725275" cy="727075"/>
          </a:xfrm>
        </p:spPr>
        <p:txBody>
          <a:bodyPr/>
          <a:lstStyle/>
          <a:p>
            <a:pPr algn="ctr"/>
            <a:r>
              <a:rPr lang="en-AU" sz="3200"/>
              <a:t>Energy Rating Icons (ERIs) and Zoned Energy Rating Icons (ZERIs)</a:t>
            </a:r>
          </a:p>
        </p:txBody>
      </p:sp>
      <p:pic>
        <p:nvPicPr>
          <p:cNvPr id="7" name="Picture 2" descr="An example of the Rating Icon">
            <a:extLst>
              <a:ext uri="{FF2B5EF4-FFF2-40B4-BE49-F238E27FC236}">
                <a16:creationId xmlns:a16="http://schemas.microsoft.com/office/drawing/2014/main" id="{CD62E34A-28F3-0A3A-AAD8-030665E2090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901" t="26951" r="51101" b="15417"/>
          <a:stretch/>
        </p:blipFill>
        <p:spPr bwMode="auto">
          <a:xfrm>
            <a:off x="822524" y="2785935"/>
            <a:ext cx="2812651" cy="2695321"/>
          </a:xfr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5FC9DCD2-2E67-37E9-E91D-23A5E13A0A42}"/>
              </a:ext>
            </a:extLst>
          </p:cNvPr>
          <p:cNvSpPr txBox="1">
            <a:spLocks/>
          </p:cNvSpPr>
          <p:nvPr/>
        </p:nvSpPr>
        <p:spPr>
          <a:xfrm>
            <a:off x="3978075" y="2603500"/>
            <a:ext cx="3422850" cy="34163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005780"/>
              </a:buClr>
              <a:buSzPct val="80000"/>
              <a:buFont typeface="Wingdings 3" charset="2"/>
              <a:buChar char=""/>
              <a:defRPr sz="1800" b="0" i="0" kern="1200" baseline="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rgbClr val="005780"/>
              </a:buClr>
              <a:buSzPct val="80000"/>
              <a:buFont typeface="Wingdings 3" charset="2"/>
              <a:buChar char=""/>
              <a:defRPr sz="1600" b="0" i="0" kern="1200" baseline="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rgbClr val="005780"/>
              </a:buClr>
              <a:buSzPct val="80000"/>
              <a:buFont typeface="Wingdings 3" charset="2"/>
              <a:buChar char=""/>
              <a:defRPr sz="1400" b="0" i="0" kern="1200" baseline="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rgbClr val="005780"/>
              </a:buClr>
              <a:buSzPct val="80000"/>
              <a:buFont typeface="Wingdings 3" charset="2"/>
              <a:buChar char=""/>
              <a:defRPr sz="1200" b="0" i="0" kern="1200" baseline="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AU"/>
              <a:t>Icons are different to Energy Rating Labels and Zoned Energy Rating Labels.</a:t>
            </a:r>
          </a:p>
          <a:p>
            <a:r>
              <a:rPr lang="en-AU"/>
              <a:t>Icons can only be used for online retail sales and print advertising.</a:t>
            </a:r>
          </a:p>
          <a:p>
            <a:r>
              <a:rPr lang="en-AU"/>
              <a:t>Do not use them to replace ERLs for showroom appliances </a:t>
            </a:r>
          </a:p>
        </p:txBody>
      </p:sp>
      <p:pic>
        <p:nvPicPr>
          <p:cNvPr id="11" name="Picture 4" descr="Zoned Energy Rating Icon for air conditioners.">
            <a:extLst>
              <a:ext uri="{FF2B5EF4-FFF2-40B4-BE49-F238E27FC236}">
                <a16:creationId xmlns:a16="http://schemas.microsoft.com/office/drawing/2014/main" id="{E9352B8E-B916-24ED-CDB4-71742108EE7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863681" y="2603500"/>
            <a:ext cx="3810000" cy="306019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47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705" y="887660"/>
            <a:ext cx="7237378" cy="5609967"/>
          </a:xfrm>
        </p:spPr>
        <p:txBody>
          <a:bodyPr>
            <a:normAutofit/>
          </a:bodyPr>
          <a:lstStyle/>
          <a:p>
            <a:pPr marL="0" indent="0">
              <a:spcBef>
                <a:spcPts val="2400"/>
              </a:spcBef>
              <a:buNone/>
            </a:pPr>
            <a:r>
              <a:rPr lang="en-AU" sz="2400">
                <a:latin typeface="Calibri"/>
                <a:cs typeface="Calibri"/>
              </a:rPr>
              <a:t>More information on Displaying an Energy Rating Label</a:t>
            </a:r>
            <a:br>
              <a:rPr lang="en-AU" sz="4000">
                <a:latin typeface="Calibri"/>
                <a:cs typeface="Calibri"/>
              </a:rPr>
            </a:br>
            <a:r>
              <a:rPr lang="en-AU" sz="1800">
                <a:latin typeface="Calibri"/>
                <a:cs typeface="Calibri"/>
              </a:rPr>
              <a:t>Energy Rating website – </a:t>
            </a:r>
            <a:r>
              <a:rPr lang="en-AU" sz="1800">
                <a:latin typeface="Calibri"/>
                <a:cs typeface="Calibri"/>
                <a:hlinkClick r:id="rId3"/>
              </a:rPr>
              <a:t>www.energyrating.gov.au</a:t>
            </a:r>
            <a:r>
              <a:rPr lang="en-AU" sz="1800">
                <a:latin typeface="Calibri"/>
                <a:cs typeface="Calibri"/>
              </a:rPr>
              <a:t> </a:t>
            </a:r>
            <a:br>
              <a:rPr lang="en-AU" sz="1800">
                <a:latin typeface="Calibri"/>
                <a:cs typeface="Calibri"/>
              </a:rPr>
            </a:br>
            <a:r>
              <a:rPr lang="en-AU" sz="1800">
                <a:latin typeface="Calibri"/>
                <a:cs typeface="Calibri"/>
              </a:rPr>
              <a:t>GEMS appliance or equipment information - </a:t>
            </a:r>
            <a:r>
              <a:rPr lang="en-AU" sz="1800">
                <a:latin typeface="Calibri"/>
                <a:cs typeface="Calibri"/>
                <a:hlinkClick r:id="rId4"/>
              </a:rPr>
              <a:t>https://www.energyrating.gov.au/industry-information/products</a:t>
            </a:r>
            <a:r>
              <a:rPr lang="en-AU" sz="1800">
                <a:latin typeface="Calibri"/>
                <a:cs typeface="Calibri"/>
              </a:rPr>
              <a:t> </a:t>
            </a:r>
            <a:br>
              <a:rPr lang="en-AU" sz="1800">
                <a:latin typeface="Calibri"/>
                <a:cs typeface="Calibri"/>
              </a:rPr>
            </a:br>
            <a:r>
              <a:rPr lang="en-AU" sz="1800">
                <a:latin typeface="Calibri"/>
                <a:cs typeface="Calibri"/>
              </a:rPr>
              <a:t>Labelling - </a:t>
            </a:r>
            <a:r>
              <a:rPr lang="en-AU" sz="1800">
                <a:latin typeface="Calibri"/>
                <a:cs typeface="Calibri"/>
                <a:hlinkClick r:id="rId5"/>
              </a:rPr>
              <a:t>https://www.energyrating.gov.au/industry-information/understand-requirements/labelling</a:t>
            </a:r>
            <a:r>
              <a:rPr lang="en-AU" sz="1800">
                <a:latin typeface="Calibri"/>
                <a:cs typeface="Calibri"/>
              </a:rPr>
              <a:t> </a:t>
            </a:r>
            <a:br>
              <a:rPr lang="en-AU" sz="1800">
                <a:latin typeface="Calibri"/>
                <a:cs typeface="Calibri"/>
              </a:rPr>
            </a:br>
            <a:r>
              <a:rPr lang="en-AU" sz="1800">
                <a:latin typeface="Calibri"/>
                <a:cs typeface="Calibri"/>
              </a:rPr>
              <a:t>Compliance - </a:t>
            </a:r>
            <a:r>
              <a:rPr lang="en-AU" sz="1800">
                <a:latin typeface="Calibri"/>
                <a:cs typeface="Calibri"/>
                <a:hlinkClick r:id="rId6"/>
              </a:rPr>
              <a:t>https://www.energyrating.gov.au/industry-information/compliance</a:t>
            </a:r>
            <a:r>
              <a:rPr lang="en-AU" sz="1800">
                <a:latin typeface="Calibri"/>
                <a:cs typeface="Calibri"/>
              </a:rPr>
              <a:t> </a:t>
            </a:r>
            <a:br>
              <a:rPr lang="en-AU" sz="3200"/>
            </a:br>
            <a:r>
              <a:rPr lang="en-AU" sz="2000">
                <a:latin typeface="Calibri"/>
                <a:cs typeface="Calibri"/>
              </a:rPr>
              <a:t>Contact GEMS Compliance team: </a:t>
            </a:r>
            <a:r>
              <a:rPr lang="en-AU" sz="2000">
                <a:latin typeface="Calibri"/>
                <a:cs typeface="Calibri"/>
                <a:hlinkClick r:id="rId7"/>
              </a:rPr>
              <a:t>compliance@gems.gov.au</a:t>
            </a:r>
            <a:br>
              <a:rPr lang="en-AU" sz="3200"/>
            </a:br>
            <a:br>
              <a:rPr lang="en-AU" sz="3200"/>
            </a:br>
            <a:endParaRPr lang="en-AU" sz="3200"/>
          </a:p>
        </p:txBody>
      </p:sp>
    </p:spTree>
    <p:extLst>
      <p:ext uri="{BB962C8B-B14F-4D97-AF65-F5344CB8AC3E}">
        <p14:creationId xmlns:p14="http://schemas.microsoft.com/office/powerpoint/2010/main" val="1855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8AA7C-5BAE-98BE-EE39-A5A1F00B61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9021B-DE6B-F4ED-4348-28901F5D4082}"/>
              </a:ext>
            </a:extLst>
          </p:cNvPr>
          <p:cNvSpPr>
            <a:spLocks noGrp="1"/>
          </p:cNvSpPr>
          <p:nvPr>
            <p:ph type="title"/>
          </p:nvPr>
        </p:nvSpPr>
        <p:spPr>
          <a:xfrm>
            <a:off x="1154954" y="1477108"/>
            <a:ext cx="10017138" cy="726830"/>
          </a:xfrm>
        </p:spPr>
        <p:txBody>
          <a:bodyPr/>
          <a:lstStyle/>
          <a:p>
            <a:r>
              <a:rPr lang="en-AU"/>
              <a:t>The Energy Rating Label (ERL)</a:t>
            </a:r>
          </a:p>
        </p:txBody>
      </p:sp>
      <p:sp>
        <p:nvSpPr>
          <p:cNvPr id="8" name="Content Placeholder 7">
            <a:extLst>
              <a:ext uri="{FF2B5EF4-FFF2-40B4-BE49-F238E27FC236}">
                <a16:creationId xmlns:a16="http://schemas.microsoft.com/office/drawing/2014/main" id="{6C32ED9A-B41D-194F-CF10-69701AAB1B11}"/>
              </a:ext>
            </a:extLst>
          </p:cNvPr>
          <p:cNvSpPr>
            <a:spLocks noGrp="1"/>
          </p:cNvSpPr>
          <p:nvPr>
            <p:ph sz="half" idx="1"/>
          </p:nvPr>
        </p:nvSpPr>
        <p:spPr>
          <a:xfrm>
            <a:off x="1154954" y="2603500"/>
            <a:ext cx="4825158" cy="3416301"/>
          </a:xfrm>
        </p:spPr>
        <p:txBody>
          <a:bodyPr>
            <a:normAutofit/>
          </a:bodyPr>
          <a:lstStyle/>
          <a:p>
            <a:r>
              <a:rPr lang="en-AU"/>
              <a:t>ERLs must be visible when suppling regulated appliances in Australia and New Zealand</a:t>
            </a:r>
          </a:p>
          <a:p>
            <a:r>
              <a:rPr lang="en-AU"/>
              <a:t>ERLs help consumers make informed choices about the appliances they buy. It provides the energy efficiency of the appliance, including the star rating and estimated annual energy consumption. </a:t>
            </a:r>
          </a:p>
          <a:p>
            <a:r>
              <a:rPr lang="en-AU"/>
              <a:t>A model, or family of models, is granted an ERL when it is registered. This assumes it meets the related Greenhouse and Energy Minimum Standards Determination.</a:t>
            </a:r>
          </a:p>
        </p:txBody>
      </p:sp>
      <p:pic>
        <p:nvPicPr>
          <p:cNvPr id="15" name="Picture 4" descr="An image showing two versions of the Energy Rating Label, one with 3 and a half stars, and one with 6 stars.">
            <a:extLst>
              <a:ext uri="{FF2B5EF4-FFF2-40B4-BE49-F238E27FC236}">
                <a16:creationId xmlns:a16="http://schemas.microsoft.com/office/drawing/2014/main" id="{7844C760-2183-06E7-51B1-4B859F049E7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23432" y="2603500"/>
            <a:ext cx="4394974" cy="34163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38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048DD-7D28-2D96-8EE4-53E5E31C07A1}"/>
              </a:ext>
            </a:extLst>
          </p:cNvPr>
          <p:cNvSpPr>
            <a:spLocks noGrp="1"/>
          </p:cNvSpPr>
          <p:nvPr>
            <p:ph type="title"/>
          </p:nvPr>
        </p:nvSpPr>
        <p:spPr/>
        <p:txBody>
          <a:bodyPr/>
          <a:lstStyle/>
          <a:p>
            <a:r>
              <a:rPr lang="en-AU"/>
              <a:t>When are ERLs required?</a:t>
            </a:r>
          </a:p>
        </p:txBody>
      </p:sp>
      <p:sp>
        <p:nvSpPr>
          <p:cNvPr id="5" name="Content Placeholder 4">
            <a:extLst>
              <a:ext uri="{FF2B5EF4-FFF2-40B4-BE49-F238E27FC236}">
                <a16:creationId xmlns:a16="http://schemas.microsoft.com/office/drawing/2014/main" id="{868EA852-C4AB-620D-8501-345D4866DEBE}"/>
              </a:ext>
            </a:extLst>
          </p:cNvPr>
          <p:cNvSpPr>
            <a:spLocks noGrp="1"/>
          </p:cNvSpPr>
          <p:nvPr>
            <p:ph idx="1"/>
          </p:nvPr>
        </p:nvSpPr>
        <p:spPr/>
        <p:txBody>
          <a:bodyPr vert="horz" lIns="91440" tIns="45720" rIns="91440" bIns="45720" rtlCol="0" anchor="t">
            <a:normAutofit fontScale="85000" lnSpcReduction="10000"/>
          </a:bodyPr>
          <a:lstStyle/>
          <a:p>
            <a:r>
              <a:rPr lang="en-AU">
                <a:latin typeface="Calibri"/>
                <a:ea typeface="Calibri"/>
                <a:cs typeface="Calibri"/>
              </a:rPr>
              <a:t>ERLs are required to be displayed when supplying, or offering to supply, the following appliances in Australian retail stores:</a:t>
            </a:r>
          </a:p>
          <a:p>
            <a:pPr lvl="1"/>
            <a:r>
              <a:rPr lang="en-AU">
                <a:latin typeface="Calibri"/>
                <a:ea typeface="Calibri"/>
                <a:cs typeface="Calibri"/>
              </a:rPr>
              <a:t>Single-phase, non-ducted, and unitary or single-split air conditioners up to 30 kW</a:t>
            </a:r>
          </a:p>
          <a:p>
            <a:pPr lvl="1"/>
            <a:r>
              <a:rPr lang="en-AU">
                <a:latin typeface="Calibri"/>
                <a:ea typeface="Calibri"/>
                <a:cs typeface="Calibri"/>
              </a:rPr>
              <a:t>Clothes dryers</a:t>
            </a:r>
          </a:p>
          <a:p>
            <a:pPr lvl="1"/>
            <a:r>
              <a:rPr lang="en-AU">
                <a:latin typeface="Calibri"/>
                <a:ea typeface="Calibri"/>
                <a:cs typeface="Calibri"/>
              </a:rPr>
              <a:t>Clothes washers</a:t>
            </a:r>
          </a:p>
          <a:p>
            <a:pPr lvl="1"/>
            <a:r>
              <a:rPr lang="en-AU">
                <a:latin typeface="Calibri"/>
                <a:ea typeface="Calibri"/>
                <a:cs typeface="Calibri"/>
              </a:rPr>
              <a:t>Computer monitors</a:t>
            </a:r>
          </a:p>
          <a:p>
            <a:pPr lvl="1"/>
            <a:r>
              <a:rPr lang="en-AU">
                <a:latin typeface="Calibri"/>
                <a:ea typeface="Calibri"/>
                <a:cs typeface="Calibri"/>
              </a:rPr>
              <a:t>Dishwashers</a:t>
            </a:r>
          </a:p>
          <a:p>
            <a:pPr lvl="1"/>
            <a:r>
              <a:rPr lang="en-AU">
                <a:latin typeface="Calibri"/>
                <a:ea typeface="Calibri"/>
                <a:cs typeface="Calibri"/>
              </a:rPr>
              <a:t>Household refrigerators and freezers</a:t>
            </a:r>
            <a:endParaRPr lang="en-AU">
              <a:ea typeface="Calibri"/>
              <a:cs typeface="Calibri"/>
            </a:endParaRPr>
          </a:p>
          <a:p>
            <a:pPr lvl="1"/>
            <a:r>
              <a:rPr lang="en-AU">
                <a:latin typeface="Calibri"/>
                <a:ea typeface="Calibri"/>
                <a:cs typeface="Calibri"/>
              </a:rPr>
              <a:t>Televisions</a:t>
            </a:r>
          </a:p>
          <a:p>
            <a:pPr lvl="1"/>
            <a:r>
              <a:rPr lang="en-AU">
                <a:latin typeface="Calibri"/>
                <a:ea typeface="Calibri"/>
                <a:cs typeface="Calibri"/>
              </a:rPr>
              <a:t>Swimming pool and spa pool pumps</a:t>
            </a:r>
          </a:p>
          <a:p>
            <a:r>
              <a:rPr lang="en-AU"/>
              <a:t>ERLs are not required in print or online advertising, but you can use the Energy Rating Icon to help customers make an informed purchase decision.</a:t>
            </a:r>
          </a:p>
        </p:txBody>
      </p:sp>
    </p:spTree>
    <p:extLst>
      <p:ext uri="{BB962C8B-B14F-4D97-AF65-F5344CB8AC3E}">
        <p14:creationId xmlns:p14="http://schemas.microsoft.com/office/powerpoint/2010/main" val="321304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263040-C81C-AAB1-69C7-15EAF526E8F4}"/>
              </a:ext>
            </a:extLst>
          </p:cNvPr>
          <p:cNvSpPr>
            <a:spLocks noGrp="1"/>
          </p:cNvSpPr>
          <p:nvPr>
            <p:ph type="title"/>
          </p:nvPr>
        </p:nvSpPr>
        <p:spPr>
          <a:xfrm>
            <a:off x="1154954" y="1477108"/>
            <a:ext cx="10017138" cy="726830"/>
          </a:xfrm>
        </p:spPr>
        <p:txBody>
          <a:bodyPr/>
          <a:lstStyle/>
          <a:p>
            <a:r>
              <a:rPr lang="en-AU"/>
              <a:t>Displaying the ERL on a Clothes Dryer</a:t>
            </a:r>
          </a:p>
        </p:txBody>
      </p:sp>
      <p:pic>
        <p:nvPicPr>
          <p:cNvPr id="5" name="Picture 4" descr="Clothes dryer with Energy Rating Label.">
            <a:extLst>
              <a:ext uri="{FF2B5EF4-FFF2-40B4-BE49-F238E27FC236}">
                <a16:creationId xmlns:a16="http://schemas.microsoft.com/office/drawing/2014/main" id="{E0AA61C3-4419-6296-24F7-EACEA8E0ACE5}"/>
              </a:ext>
            </a:extLst>
          </p:cNvPr>
          <p:cNvPicPr>
            <a:picLocks noChangeAspect="1"/>
          </p:cNvPicPr>
          <p:nvPr/>
        </p:nvPicPr>
        <p:blipFill>
          <a:blip r:embed="rId3"/>
          <a:stretch>
            <a:fillRect/>
          </a:stretch>
        </p:blipFill>
        <p:spPr>
          <a:xfrm>
            <a:off x="1154954" y="2603500"/>
            <a:ext cx="2231329" cy="2975106"/>
          </a:xfrm>
          <a:prstGeom prst="rect">
            <a:avLst/>
          </a:prstGeom>
        </p:spPr>
      </p:pic>
      <p:sp>
        <p:nvSpPr>
          <p:cNvPr id="10" name="Content Placeholder 9">
            <a:extLst>
              <a:ext uri="{FF2B5EF4-FFF2-40B4-BE49-F238E27FC236}">
                <a16:creationId xmlns:a16="http://schemas.microsoft.com/office/drawing/2014/main" id="{5555BC00-6092-8AB0-F3FC-6AA94A333427}"/>
              </a:ext>
            </a:extLst>
          </p:cNvPr>
          <p:cNvSpPr>
            <a:spLocks noGrp="1"/>
          </p:cNvSpPr>
          <p:nvPr>
            <p:ph sz="half" idx="2"/>
          </p:nvPr>
        </p:nvSpPr>
        <p:spPr>
          <a:xfrm>
            <a:off x="4184073" y="2603500"/>
            <a:ext cx="6849799" cy="3416300"/>
          </a:xfrm>
        </p:spPr>
        <p:txBody>
          <a:bodyPr vert="horz" lIns="91440" tIns="45720" rIns="91440" bIns="45720" rtlCol="0" anchor="t">
            <a:normAutofit/>
          </a:bodyPr>
          <a:lstStyle/>
          <a:p>
            <a:r>
              <a:rPr lang="en-AU" b="1">
                <a:latin typeface="Calibri"/>
                <a:ea typeface="Calibri"/>
                <a:cs typeface="Calibri"/>
              </a:rPr>
              <a:t>If out of the box, an ERL must be adhered to the upper front of the dryer facing the consumer or any display front. Other options:</a:t>
            </a:r>
          </a:p>
          <a:p>
            <a:pPr lvl="1"/>
            <a:r>
              <a:rPr lang="en-AU">
                <a:latin typeface="Calibri"/>
                <a:ea typeface="Calibri"/>
                <a:cs typeface="Calibri"/>
              </a:rPr>
              <a:t>If in a box, an ERL needs to be on the front of the box facing the consumer.</a:t>
            </a:r>
          </a:p>
          <a:p>
            <a:pPr lvl="1"/>
            <a:r>
              <a:rPr lang="en-AU">
                <a:latin typeface="Calibri"/>
                <a:ea typeface="Calibri"/>
                <a:cs typeface="Calibri"/>
              </a:rPr>
              <a:t>Sometimes the appliance doesn’t have space on the upper front like in the image shown. In this case you can place the ERL on the lower half. </a:t>
            </a:r>
            <a:endParaRPr lang="en-AU">
              <a:ea typeface="Calibri"/>
              <a:cs typeface="Calibri"/>
            </a:endParaRPr>
          </a:p>
          <a:p>
            <a:r>
              <a:rPr lang="en-AU" b="1">
                <a:latin typeface="Calibri"/>
                <a:ea typeface="Calibri"/>
                <a:cs typeface="Calibri"/>
              </a:rPr>
              <a:t>The ERL must face the consumer and cannot be obscured with another appliance or any promotional material.</a:t>
            </a:r>
          </a:p>
          <a:p>
            <a:r>
              <a:rPr lang="en-AU">
                <a:hlinkClick r:id="rId4"/>
              </a:rPr>
              <a:t>https://www.energyrating.gov.au/industry-information/products/clothes-dryers</a:t>
            </a:r>
            <a:r>
              <a:rPr lang="en-AU"/>
              <a:t> </a:t>
            </a:r>
          </a:p>
          <a:p>
            <a:endParaRPr lang="en-AU"/>
          </a:p>
        </p:txBody>
      </p:sp>
    </p:spTree>
    <p:extLst>
      <p:ext uri="{BB962C8B-B14F-4D97-AF65-F5344CB8AC3E}">
        <p14:creationId xmlns:p14="http://schemas.microsoft.com/office/powerpoint/2010/main" val="3821771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503C7-409D-08E7-8B48-66D9ECEB87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A2CE88-AC4D-0B33-B30B-9B447373AA25}"/>
              </a:ext>
            </a:extLst>
          </p:cNvPr>
          <p:cNvSpPr>
            <a:spLocks noGrp="1"/>
          </p:cNvSpPr>
          <p:nvPr>
            <p:ph type="title"/>
          </p:nvPr>
        </p:nvSpPr>
        <p:spPr>
          <a:xfrm>
            <a:off x="1154954" y="1477108"/>
            <a:ext cx="10017138" cy="726830"/>
          </a:xfrm>
        </p:spPr>
        <p:txBody>
          <a:bodyPr/>
          <a:lstStyle/>
          <a:p>
            <a:r>
              <a:rPr lang="en-AU"/>
              <a:t>Displaying the ERL on a Clothes Washer</a:t>
            </a:r>
          </a:p>
        </p:txBody>
      </p:sp>
      <p:pic>
        <p:nvPicPr>
          <p:cNvPr id="1026" name="Picture 2" descr="Clothes washer with Energy Rating Label">
            <a:extLst>
              <a:ext uri="{FF2B5EF4-FFF2-40B4-BE49-F238E27FC236}">
                <a16:creationId xmlns:a16="http://schemas.microsoft.com/office/drawing/2014/main" id="{35A4CD8D-2ED8-1294-1CC0-0DDAC58C65E2}"/>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tretch/>
        </p:blipFill>
        <p:spPr bwMode="auto">
          <a:xfrm>
            <a:off x="1299005" y="2603500"/>
            <a:ext cx="2561239" cy="3416300"/>
          </a:xfr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7E6FB5D0-0470-C581-F59F-9ECB8496A70F}"/>
              </a:ext>
            </a:extLst>
          </p:cNvPr>
          <p:cNvSpPr>
            <a:spLocks noGrp="1"/>
          </p:cNvSpPr>
          <p:nvPr>
            <p:ph sz="half" idx="2"/>
          </p:nvPr>
        </p:nvSpPr>
        <p:spPr>
          <a:xfrm>
            <a:off x="4604178" y="2603500"/>
            <a:ext cx="6429694" cy="3416300"/>
          </a:xfrm>
        </p:spPr>
        <p:txBody>
          <a:bodyPr vert="horz" lIns="91440" tIns="45720" rIns="91440" bIns="45720" rtlCol="0" anchor="t">
            <a:normAutofit lnSpcReduction="10000"/>
          </a:bodyPr>
          <a:lstStyle/>
          <a:p>
            <a:r>
              <a:rPr lang="en-AU" b="1">
                <a:latin typeface="Calibri"/>
                <a:ea typeface="Calibri"/>
                <a:cs typeface="Calibri"/>
              </a:rPr>
              <a:t>If out of the box, an ERL must be adhered to the upper front of the washer facing the consumer or any display front. Other options:</a:t>
            </a:r>
          </a:p>
          <a:p>
            <a:pPr lvl="1"/>
            <a:r>
              <a:rPr lang="en-AU">
                <a:latin typeface="Calibri"/>
                <a:ea typeface="Calibri"/>
                <a:cs typeface="Calibri"/>
              </a:rPr>
              <a:t>If in a box, an ERL needs to be on the front of the box facing the consumer.</a:t>
            </a:r>
          </a:p>
          <a:p>
            <a:pPr lvl="1"/>
            <a:r>
              <a:rPr lang="en-AU">
                <a:latin typeface="Calibri"/>
                <a:ea typeface="Calibri"/>
                <a:cs typeface="Calibri"/>
              </a:rPr>
              <a:t>Sometimes the appliance doesn’t have space on the upper front. In this case you can place the ERL on the lower half.</a:t>
            </a:r>
          </a:p>
          <a:p>
            <a:r>
              <a:rPr lang="en-AU" b="1">
                <a:latin typeface="Calibri"/>
                <a:ea typeface="Calibri"/>
                <a:cs typeface="Calibri"/>
              </a:rPr>
              <a:t>The ERL must face the consumer and cannot be obscured with another appliance or any promotional material.</a:t>
            </a:r>
          </a:p>
          <a:p>
            <a:r>
              <a:rPr lang="en-AU">
                <a:hlinkClick r:id="rId4"/>
              </a:rPr>
              <a:t>https://www.energyrating.gov.au/industry-information/products/clothes-washers</a:t>
            </a:r>
            <a:r>
              <a:rPr lang="en-AU"/>
              <a:t> </a:t>
            </a:r>
          </a:p>
          <a:p>
            <a:endParaRPr lang="en-AU"/>
          </a:p>
        </p:txBody>
      </p:sp>
    </p:spTree>
    <p:extLst>
      <p:ext uri="{BB962C8B-B14F-4D97-AF65-F5344CB8AC3E}">
        <p14:creationId xmlns:p14="http://schemas.microsoft.com/office/powerpoint/2010/main" val="418378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170C7-3DFF-4246-0201-26C7053A87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11F966-CAE7-64FA-BBE0-7F236F2E6232}"/>
              </a:ext>
            </a:extLst>
          </p:cNvPr>
          <p:cNvSpPr>
            <a:spLocks noGrp="1"/>
          </p:cNvSpPr>
          <p:nvPr>
            <p:ph type="title"/>
          </p:nvPr>
        </p:nvSpPr>
        <p:spPr>
          <a:xfrm>
            <a:off x="1154954" y="1477108"/>
            <a:ext cx="10017138" cy="726830"/>
          </a:xfrm>
        </p:spPr>
        <p:txBody>
          <a:bodyPr/>
          <a:lstStyle/>
          <a:p>
            <a:r>
              <a:rPr lang="en-AU"/>
              <a:t>Displaying the ERL on a Dishwasher</a:t>
            </a:r>
          </a:p>
        </p:txBody>
      </p:sp>
      <p:pic>
        <p:nvPicPr>
          <p:cNvPr id="14" name="Picture 13" descr="Dishwasher with two draws and Energy Rating Labels on both draws.">
            <a:extLst>
              <a:ext uri="{FF2B5EF4-FFF2-40B4-BE49-F238E27FC236}">
                <a16:creationId xmlns:a16="http://schemas.microsoft.com/office/drawing/2014/main" id="{BA918C73-8B46-2C44-EFA7-F2BE96C6B3BA}"/>
              </a:ext>
            </a:extLst>
          </p:cNvPr>
          <p:cNvPicPr>
            <a:picLocks noChangeAspect="1"/>
          </p:cNvPicPr>
          <p:nvPr/>
        </p:nvPicPr>
        <p:blipFill>
          <a:blip r:embed="rId3"/>
          <a:stretch>
            <a:fillRect/>
          </a:stretch>
        </p:blipFill>
        <p:spPr>
          <a:xfrm>
            <a:off x="354722" y="2661159"/>
            <a:ext cx="2274005" cy="2694666"/>
          </a:xfrm>
          <a:prstGeom prst="rect">
            <a:avLst/>
          </a:prstGeom>
        </p:spPr>
      </p:pic>
      <p:pic>
        <p:nvPicPr>
          <p:cNvPr id="13" name="Picture 12" descr="Packaged dishwasher with Energy Rating Label on the box.">
            <a:extLst>
              <a:ext uri="{FF2B5EF4-FFF2-40B4-BE49-F238E27FC236}">
                <a16:creationId xmlns:a16="http://schemas.microsoft.com/office/drawing/2014/main" id="{E6F43B75-66E9-950A-AEE1-D4606E9D0AEF}"/>
              </a:ext>
            </a:extLst>
          </p:cNvPr>
          <p:cNvPicPr>
            <a:picLocks noChangeAspect="1"/>
          </p:cNvPicPr>
          <p:nvPr/>
        </p:nvPicPr>
        <p:blipFill>
          <a:blip r:embed="rId4"/>
          <a:stretch>
            <a:fillRect/>
          </a:stretch>
        </p:blipFill>
        <p:spPr>
          <a:xfrm>
            <a:off x="2562342" y="2661159"/>
            <a:ext cx="2406774" cy="3511730"/>
          </a:xfrm>
          <a:prstGeom prst="rect">
            <a:avLst/>
          </a:prstGeom>
        </p:spPr>
      </p:pic>
      <p:pic>
        <p:nvPicPr>
          <p:cNvPr id="11" name="Picture 10" descr="In bench dishwasher with Energy Rating Label">
            <a:extLst>
              <a:ext uri="{FF2B5EF4-FFF2-40B4-BE49-F238E27FC236}">
                <a16:creationId xmlns:a16="http://schemas.microsoft.com/office/drawing/2014/main" id="{4AD308F0-E60E-CFBB-1B96-CE342719E4F9}"/>
              </a:ext>
            </a:extLst>
          </p:cNvPr>
          <p:cNvPicPr>
            <a:picLocks noChangeAspect="1"/>
          </p:cNvPicPr>
          <p:nvPr/>
        </p:nvPicPr>
        <p:blipFill>
          <a:blip r:embed="rId5"/>
          <a:stretch>
            <a:fillRect/>
          </a:stretch>
        </p:blipFill>
        <p:spPr>
          <a:xfrm>
            <a:off x="4969116" y="2661159"/>
            <a:ext cx="3067208" cy="3391074"/>
          </a:xfrm>
          <a:prstGeom prst="rect">
            <a:avLst/>
          </a:prstGeom>
        </p:spPr>
      </p:pic>
      <p:sp>
        <p:nvSpPr>
          <p:cNvPr id="9" name="Content Placeholder 8">
            <a:extLst>
              <a:ext uri="{FF2B5EF4-FFF2-40B4-BE49-F238E27FC236}">
                <a16:creationId xmlns:a16="http://schemas.microsoft.com/office/drawing/2014/main" id="{E0652E2F-12D3-73CD-4C13-ACC878675091}"/>
              </a:ext>
            </a:extLst>
          </p:cNvPr>
          <p:cNvSpPr>
            <a:spLocks noGrp="1"/>
          </p:cNvSpPr>
          <p:nvPr>
            <p:ph sz="half" idx="2"/>
          </p:nvPr>
        </p:nvSpPr>
        <p:spPr>
          <a:xfrm>
            <a:off x="8286750" y="2603500"/>
            <a:ext cx="3499596" cy="3416300"/>
          </a:xfrm>
        </p:spPr>
        <p:txBody>
          <a:bodyPr>
            <a:normAutofit lnSpcReduction="10000"/>
          </a:bodyPr>
          <a:lstStyle/>
          <a:p>
            <a:r>
              <a:rPr lang="en-AU" dirty="0"/>
              <a:t>When on the showroom floor, the ERL must be placed on the front of the dishwasher or any display front or box facing the consumer. If outside the box, one ERL must be displayed for each draw of a dishwasher.</a:t>
            </a:r>
          </a:p>
          <a:p>
            <a:r>
              <a:rPr lang="en-AU" dirty="0"/>
              <a:t>The ERL must not be obscured. </a:t>
            </a:r>
          </a:p>
          <a:p>
            <a:r>
              <a:rPr lang="en-AU" dirty="0">
                <a:hlinkClick r:id="rId6"/>
              </a:rPr>
              <a:t>https://www.energyrating.gov.au/industry-information/products/dishwashers</a:t>
            </a:r>
            <a:r>
              <a:rPr lang="en-AU" dirty="0"/>
              <a:t> </a:t>
            </a:r>
          </a:p>
          <a:p>
            <a:endParaRPr lang="en-AU" dirty="0"/>
          </a:p>
        </p:txBody>
      </p:sp>
    </p:spTree>
    <p:extLst>
      <p:ext uri="{BB962C8B-B14F-4D97-AF65-F5344CB8AC3E}">
        <p14:creationId xmlns:p14="http://schemas.microsoft.com/office/powerpoint/2010/main" val="4059923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D2930-755B-4C7F-1E24-5B1EEBC7A6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727FFA-5EF6-128C-E589-C696FCAC3197}"/>
              </a:ext>
            </a:extLst>
          </p:cNvPr>
          <p:cNvSpPr>
            <a:spLocks noGrp="1"/>
          </p:cNvSpPr>
          <p:nvPr>
            <p:ph type="title"/>
          </p:nvPr>
        </p:nvSpPr>
        <p:spPr>
          <a:xfrm>
            <a:off x="1154954" y="1477108"/>
            <a:ext cx="10017138" cy="726830"/>
          </a:xfrm>
        </p:spPr>
        <p:txBody>
          <a:bodyPr/>
          <a:lstStyle/>
          <a:p>
            <a:r>
              <a:rPr lang="en-AU"/>
              <a:t>Displaying the ERL on a Refrigerator</a:t>
            </a:r>
          </a:p>
        </p:txBody>
      </p:sp>
      <p:sp>
        <p:nvSpPr>
          <p:cNvPr id="33" name="Content Placeholder 32">
            <a:extLst>
              <a:ext uri="{FF2B5EF4-FFF2-40B4-BE49-F238E27FC236}">
                <a16:creationId xmlns:a16="http://schemas.microsoft.com/office/drawing/2014/main" id="{832B7F3A-1381-4CFD-256A-6EC26EBAF4FB}"/>
              </a:ext>
            </a:extLst>
          </p:cNvPr>
          <p:cNvSpPr>
            <a:spLocks noGrp="1"/>
          </p:cNvSpPr>
          <p:nvPr>
            <p:ph sz="half" idx="1"/>
          </p:nvPr>
        </p:nvSpPr>
        <p:spPr>
          <a:xfrm>
            <a:off x="1154953" y="2603500"/>
            <a:ext cx="4302871" cy="3416301"/>
          </a:xfrm>
        </p:spPr>
        <p:txBody>
          <a:bodyPr>
            <a:normAutofit/>
          </a:bodyPr>
          <a:lstStyle/>
          <a:p>
            <a:r>
              <a:rPr lang="en-AU" dirty="0"/>
              <a:t>If the appliance or its packaging is on display in a retail store, you must ensure that an ERL is clearly visible facing the consumer at the top of any display panel on the refrigerator.</a:t>
            </a:r>
          </a:p>
          <a:p>
            <a:r>
              <a:rPr lang="en-AU" dirty="0"/>
              <a:t>The ERL must be adhered to, attached to, printed on or part of the appliance or its packaging (whichever is displayed).</a:t>
            </a:r>
          </a:p>
          <a:p>
            <a:r>
              <a:rPr lang="en-AU" dirty="0">
                <a:hlinkClick r:id="rId3"/>
              </a:rPr>
              <a:t>https://www.energyrating.gov.au/industry-information/products/household-refrigerators-and-freezers</a:t>
            </a:r>
            <a:r>
              <a:rPr lang="en-AU" dirty="0"/>
              <a:t> </a:t>
            </a:r>
          </a:p>
        </p:txBody>
      </p:sp>
      <p:pic>
        <p:nvPicPr>
          <p:cNvPr id="41" name="Picture 40" descr="Fridge freezer with Energy Rating Label.">
            <a:extLst>
              <a:ext uri="{FF2B5EF4-FFF2-40B4-BE49-F238E27FC236}">
                <a16:creationId xmlns:a16="http://schemas.microsoft.com/office/drawing/2014/main" id="{F479F259-4440-9A74-99B7-7FEB9D4CD0C9}"/>
              </a:ext>
            </a:extLst>
          </p:cNvPr>
          <p:cNvPicPr>
            <a:picLocks noChangeAspect="1"/>
          </p:cNvPicPr>
          <p:nvPr/>
        </p:nvPicPr>
        <p:blipFill>
          <a:blip r:embed="rId4"/>
          <a:stretch>
            <a:fillRect/>
          </a:stretch>
        </p:blipFill>
        <p:spPr>
          <a:xfrm>
            <a:off x="6513275" y="2174778"/>
            <a:ext cx="2324219" cy="3778444"/>
          </a:xfrm>
          <a:prstGeom prst="rect">
            <a:avLst/>
          </a:prstGeom>
        </p:spPr>
      </p:pic>
      <p:pic>
        <p:nvPicPr>
          <p:cNvPr id="5" name="Picture 4" descr="In cupboard fridge with Energy Rating Label.">
            <a:extLst>
              <a:ext uri="{FF2B5EF4-FFF2-40B4-BE49-F238E27FC236}">
                <a16:creationId xmlns:a16="http://schemas.microsoft.com/office/drawing/2014/main" id="{B3FF5840-C0D7-2323-1865-4EFC184EF496}"/>
              </a:ext>
            </a:extLst>
          </p:cNvPr>
          <p:cNvPicPr>
            <a:picLocks noChangeAspect="1"/>
          </p:cNvPicPr>
          <p:nvPr/>
        </p:nvPicPr>
        <p:blipFill>
          <a:blip r:embed="rId5"/>
          <a:stretch>
            <a:fillRect/>
          </a:stretch>
        </p:blipFill>
        <p:spPr>
          <a:xfrm>
            <a:off x="8450127" y="2174778"/>
            <a:ext cx="2103302" cy="3414056"/>
          </a:xfrm>
          <a:prstGeom prst="rect">
            <a:avLst/>
          </a:prstGeom>
        </p:spPr>
      </p:pic>
      <p:pic>
        <p:nvPicPr>
          <p:cNvPr id="38" name="Picture 37" descr="Series of fridge freezers displayed with Energy Rating Labels.">
            <a:extLst>
              <a:ext uri="{FF2B5EF4-FFF2-40B4-BE49-F238E27FC236}">
                <a16:creationId xmlns:a16="http://schemas.microsoft.com/office/drawing/2014/main" id="{FDE7A134-D970-7803-5662-CF4DE93EB5C7}"/>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899306" y="4281711"/>
            <a:ext cx="3654123" cy="2331814"/>
          </a:xfrm>
          <a:prstGeom prst="rect">
            <a:avLst/>
          </a:prstGeom>
        </p:spPr>
      </p:pic>
    </p:spTree>
    <p:extLst>
      <p:ext uri="{BB962C8B-B14F-4D97-AF65-F5344CB8AC3E}">
        <p14:creationId xmlns:p14="http://schemas.microsoft.com/office/powerpoint/2010/main" val="203721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6E1FC-A4AA-AE3C-AA30-2CAED86CB0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6CE51E-0AAD-E867-8801-DC43FDBE7622}"/>
              </a:ext>
            </a:extLst>
          </p:cNvPr>
          <p:cNvSpPr>
            <a:spLocks noGrp="1"/>
          </p:cNvSpPr>
          <p:nvPr>
            <p:ph type="title"/>
          </p:nvPr>
        </p:nvSpPr>
        <p:spPr>
          <a:xfrm>
            <a:off x="1154954" y="1486252"/>
            <a:ext cx="10017138" cy="726830"/>
          </a:xfrm>
        </p:spPr>
        <p:txBody>
          <a:bodyPr/>
          <a:lstStyle/>
          <a:p>
            <a:r>
              <a:rPr lang="en-AU"/>
              <a:t>Displaying the ERL on a Freezer</a:t>
            </a:r>
          </a:p>
        </p:txBody>
      </p:sp>
      <p:pic>
        <p:nvPicPr>
          <p:cNvPr id="3" name="Picture 2" descr="Freezer with Energy Rating Label.">
            <a:extLst>
              <a:ext uri="{FF2B5EF4-FFF2-40B4-BE49-F238E27FC236}">
                <a16:creationId xmlns:a16="http://schemas.microsoft.com/office/drawing/2014/main" id="{DB04B7DA-36D2-C496-9D5D-F5B315AA97EA}"/>
              </a:ext>
            </a:extLst>
          </p:cNvPr>
          <p:cNvPicPr>
            <a:picLocks noChangeAspect="1"/>
          </p:cNvPicPr>
          <p:nvPr/>
        </p:nvPicPr>
        <p:blipFill>
          <a:blip r:embed="rId3"/>
          <a:stretch>
            <a:fillRect/>
          </a:stretch>
        </p:blipFill>
        <p:spPr>
          <a:xfrm>
            <a:off x="963575" y="2285285"/>
            <a:ext cx="2700148" cy="2390755"/>
          </a:xfrm>
          <a:prstGeom prst="rect">
            <a:avLst/>
          </a:prstGeom>
        </p:spPr>
      </p:pic>
      <p:pic>
        <p:nvPicPr>
          <p:cNvPr id="9" name="Picture 8" descr="Freezer with Energy Rating Label.">
            <a:extLst>
              <a:ext uri="{FF2B5EF4-FFF2-40B4-BE49-F238E27FC236}">
                <a16:creationId xmlns:a16="http://schemas.microsoft.com/office/drawing/2014/main" id="{DE3E85F5-97B3-3A0D-5099-66219DF134A4}"/>
              </a:ext>
            </a:extLst>
          </p:cNvPr>
          <p:cNvPicPr>
            <a:picLocks noChangeAspect="1"/>
          </p:cNvPicPr>
          <p:nvPr/>
        </p:nvPicPr>
        <p:blipFill>
          <a:blip r:embed="rId4"/>
          <a:stretch>
            <a:fillRect/>
          </a:stretch>
        </p:blipFill>
        <p:spPr>
          <a:xfrm>
            <a:off x="963575" y="4262364"/>
            <a:ext cx="2700147" cy="2146617"/>
          </a:xfrm>
          <a:prstGeom prst="rect">
            <a:avLst/>
          </a:prstGeom>
        </p:spPr>
      </p:pic>
      <p:pic>
        <p:nvPicPr>
          <p:cNvPr id="11" name="Picture 10" descr="Freezer with Energy Rating Label.">
            <a:extLst>
              <a:ext uri="{FF2B5EF4-FFF2-40B4-BE49-F238E27FC236}">
                <a16:creationId xmlns:a16="http://schemas.microsoft.com/office/drawing/2014/main" id="{14C27671-97F5-1AE5-8D10-E73F57C33023}"/>
              </a:ext>
            </a:extLst>
          </p:cNvPr>
          <p:cNvPicPr>
            <a:picLocks noChangeAspect="1"/>
          </p:cNvPicPr>
          <p:nvPr/>
        </p:nvPicPr>
        <p:blipFill>
          <a:blip r:embed="rId5"/>
          <a:stretch>
            <a:fillRect/>
          </a:stretch>
        </p:blipFill>
        <p:spPr>
          <a:xfrm>
            <a:off x="3527859" y="2306670"/>
            <a:ext cx="2349621" cy="4102311"/>
          </a:xfrm>
          <a:prstGeom prst="rect">
            <a:avLst/>
          </a:prstGeom>
        </p:spPr>
      </p:pic>
      <p:sp>
        <p:nvSpPr>
          <p:cNvPr id="14" name="Content Placeholder 13">
            <a:extLst>
              <a:ext uri="{FF2B5EF4-FFF2-40B4-BE49-F238E27FC236}">
                <a16:creationId xmlns:a16="http://schemas.microsoft.com/office/drawing/2014/main" id="{015613DB-94DA-5394-C3E4-FCB83A5EC7FC}"/>
              </a:ext>
            </a:extLst>
          </p:cNvPr>
          <p:cNvSpPr>
            <a:spLocks noGrp="1"/>
          </p:cNvSpPr>
          <p:nvPr>
            <p:ph sz="half" idx="2"/>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If the appliance or its packaging is on display in a retail store, you must ensure that an ERL is clearly visible and is adhered to, attached to, printed on or part of the appliance or its packaging (whichever is displayed).</a:t>
            </a:r>
            <a:endParaRPr lang="en-AU" sz="1800" dirty="0">
              <a:effectLst/>
              <a:latin typeface="Times New Roman" panose="02020603050405020304" pitchFamily="18" charset="0"/>
              <a:ea typeface="Times New Roman" panose="02020603050405020304" pitchFamily="18" charset="0"/>
            </a:endParaRPr>
          </a:p>
          <a:p>
            <a:r>
              <a:rPr lang="en-AU" dirty="0">
                <a:hlinkClick r:id="rId6"/>
              </a:rPr>
              <a:t>https://www.energyrating.gov.au/industry-information/products/household-refrigerators-and-freezers</a:t>
            </a:r>
            <a:r>
              <a:rPr lang="en-AU" dirty="0"/>
              <a:t> </a:t>
            </a:r>
          </a:p>
          <a:p>
            <a:endParaRPr lang="en-AU" dirty="0"/>
          </a:p>
        </p:txBody>
      </p:sp>
    </p:spTree>
    <p:extLst>
      <p:ext uri="{BB962C8B-B14F-4D97-AF65-F5344CB8AC3E}">
        <p14:creationId xmlns:p14="http://schemas.microsoft.com/office/powerpoint/2010/main" val="2897682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35E1-5B70-D3CD-B188-A2ED85BD99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98C7CB-1EC6-0CA3-4580-C03A86BA964C}"/>
              </a:ext>
            </a:extLst>
          </p:cNvPr>
          <p:cNvSpPr>
            <a:spLocks noGrp="1"/>
          </p:cNvSpPr>
          <p:nvPr>
            <p:ph type="title"/>
          </p:nvPr>
        </p:nvSpPr>
        <p:spPr/>
        <p:txBody>
          <a:bodyPr/>
          <a:lstStyle/>
          <a:p>
            <a:r>
              <a:rPr lang="en-AU"/>
              <a:t>Displaying the ERL on a Television</a:t>
            </a:r>
          </a:p>
        </p:txBody>
      </p:sp>
      <p:pic>
        <p:nvPicPr>
          <p:cNvPr id="9" name="Picture 8" descr="Television with Energy Rating Label.">
            <a:extLst>
              <a:ext uri="{FF2B5EF4-FFF2-40B4-BE49-F238E27FC236}">
                <a16:creationId xmlns:a16="http://schemas.microsoft.com/office/drawing/2014/main" id="{A155B531-62A4-7E09-5EB3-71B5830B6BE0}"/>
              </a:ext>
            </a:extLst>
          </p:cNvPr>
          <p:cNvPicPr>
            <a:picLocks noChangeAspect="1"/>
          </p:cNvPicPr>
          <p:nvPr/>
        </p:nvPicPr>
        <p:blipFill>
          <a:blip r:embed="rId3"/>
          <a:stretch>
            <a:fillRect/>
          </a:stretch>
        </p:blipFill>
        <p:spPr>
          <a:xfrm>
            <a:off x="1366654" y="2348490"/>
            <a:ext cx="2681471" cy="1542390"/>
          </a:xfrm>
          <a:prstGeom prst="rect">
            <a:avLst/>
          </a:prstGeom>
        </p:spPr>
      </p:pic>
      <p:pic>
        <p:nvPicPr>
          <p:cNvPr id="15" name="Picture 14" descr="Series of televisions on display with Energy Rating Label.">
            <a:extLst>
              <a:ext uri="{FF2B5EF4-FFF2-40B4-BE49-F238E27FC236}">
                <a16:creationId xmlns:a16="http://schemas.microsoft.com/office/drawing/2014/main" id="{4C3BA919-69FC-7567-EFF6-843843442E50}"/>
              </a:ext>
            </a:extLst>
          </p:cNvPr>
          <p:cNvPicPr>
            <a:picLocks noChangeAspect="1"/>
          </p:cNvPicPr>
          <p:nvPr/>
        </p:nvPicPr>
        <p:blipFill>
          <a:blip r:embed="rId4"/>
          <a:stretch>
            <a:fillRect/>
          </a:stretch>
        </p:blipFill>
        <p:spPr>
          <a:xfrm>
            <a:off x="1366654" y="3890880"/>
            <a:ext cx="2681471" cy="2531907"/>
          </a:xfrm>
          <a:prstGeom prst="rect">
            <a:avLst/>
          </a:prstGeom>
        </p:spPr>
      </p:pic>
      <p:sp>
        <p:nvSpPr>
          <p:cNvPr id="12" name="Text Placeholder 11">
            <a:extLst>
              <a:ext uri="{FF2B5EF4-FFF2-40B4-BE49-F238E27FC236}">
                <a16:creationId xmlns:a16="http://schemas.microsoft.com/office/drawing/2014/main" id="{9DC4B394-FD23-0B8B-AB06-3B501DC3364E}"/>
              </a:ext>
            </a:extLst>
          </p:cNvPr>
          <p:cNvSpPr>
            <a:spLocks noGrp="1"/>
          </p:cNvSpPr>
          <p:nvPr>
            <p:ph type="body" sz="half" idx="16"/>
          </p:nvPr>
        </p:nvSpPr>
        <p:spPr>
          <a:xfrm>
            <a:off x="4512721" y="2352676"/>
            <a:ext cx="3147009" cy="4124324"/>
          </a:xfrm>
        </p:spPr>
        <p:txBody>
          <a:bodyPr>
            <a:normAutofit/>
          </a:bodyPr>
          <a:lstStyle/>
          <a:p>
            <a:r>
              <a:rPr lang="en-AU" sz="1800" b="1"/>
              <a:t>The ERL must be attached in a way that discourages removal of it in store. </a:t>
            </a:r>
          </a:p>
          <a:p>
            <a:r>
              <a:rPr lang="en-AU" sz="1800"/>
              <a:t>Attach it on the top of the television or directly to the screen or mask.</a:t>
            </a:r>
          </a:p>
          <a:p>
            <a:r>
              <a:rPr lang="en-AU" sz="1800" b="1"/>
              <a:t>When overlapping TV’s, make sure the labels are not hidden behind the TV in front of it.</a:t>
            </a:r>
          </a:p>
          <a:p>
            <a:r>
              <a:rPr lang="en-AU" sz="1800">
                <a:hlinkClick r:id="rId5"/>
              </a:rPr>
              <a:t>https://www.energyrating.gov.au/industry-information/products/televisions</a:t>
            </a:r>
            <a:r>
              <a:rPr lang="en-AU" sz="1800"/>
              <a:t> </a:t>
            </a:r>
          </a:p>
        </p:txBody>
      </p:sp>
      <p:pic>
        <p:nvPicPr>
          <p:cNvPr id="13" name="Picture 12" descr="Part of a television with Energy Rating Label.">
            <a:extLst>
              <a:ext uri="{FF2B5EF4-FFF2-40B4-BE49-F238E27FC236}">
                <a16:creationId xmlns:a16="http://schemas.microsoft.com/office/drawing/2014/main" id="{1AA900C0-0DF0-C154-8843-C8E5DC198D3F}"/>
              </a:ext>
            </a:extLst>
          </p:cNvPr>
          <p:cNvPicPr>
            <a:picLocks noChangeAspect="1"/>
          </p:cNvPicPr>
          <p:nvPr/>
        </p:nvPicPr>
        <p:blipFill rotWithShape="1">
          <a:blip r:embed="rId6"/>
          <a:srcRect l="32115"/>
          <a:stretch/>
        </p:blipFill>
        <p:spPr>
          <a:xfrm>
            <a:off x="8051514" y="2348490"/>
            <a:ext cx="1682972" cy="1747260"/>
          </a:xfrm>
          <a:prstGeom prst="rect">
            <a:avLst/>
          </a:prstGeom>
        </p:spPr>
      </p:pic>
      <p:pic>
        <p:nvPicPr>
          <p:cNvPr id="11" name="Picture 10" descr="Series of televisions on display with Energy Rating Labels.">
            <a:extLst>
              <a:ext uri="{FF2B5EF4-FFF2-40B4-BE49-F238E27FC236}">
                <a16:creationId xmlns:a16="http://schemas.microsoft.com/office/drawing/2014/main" id="{99CA0912-00F6-9672-9CF3-E67F42CFA17C}"/>
              </a:ext>
            </a:extLst>
          </p:cNvPr>
          <p:cNvPicPr>
            <a:picLocks noChangeAspect="1"/>
          </p:cNvPicPr>
          <p:nvPr/>
        </p:nvPicPr>
        <p:blipFill>
          <a:blip r:embed="rId7"/>
          <a:stretch>
            <a:fillRect/>
          </a:stretch>
        </p:blipFill>
        <p:spPr>
          <a:xfrm>
            <a:off x="9734486" y="3349029"/>
            <a:ext cx="1814760" cy="3127971"/>
          </a:xfrm>
          <a:prstGeom prst="rect">
            <a:avLst/>
          </a:prstGeom>
        </p:spPr>
      </p:pic>
    </p:spTree>
    <p:extLst>
      <p:ext uri="{BB962C8B-B14F-4D97-AF65-F5344CB8AC3E}">
        <p14:creationId xmlns:p14="http://schemas.microsoft.com/office/powerpoint/2010/main" val="12845658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1">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GEMS 101" id="{9F964B48-D625-41A0-BB43-778BB7A3A05B}" vid="{34FC66F6-CA5F-4584-B76A-9A1DD3A5CE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7B31BFAA1094EA1974DED7229D8F7" ma:contentTypeVersion="14" ma:contentTypeDescription="Create a new document." ma:contentTypeScope="" ma:versionID="6d2c64fa6d76d2b251a1b50945d1cae0">
  <xsd:schema xmlns:xsd="http://www.w3.org/2001/XMLSchema" xmlns:xs="http://www.w3.org/2001/XMLSchema" xmlns:p="http://schemas.microsoft.com/office/2006/metadata/properties" xmlns:ns2="b05c219a-fccb-44a5-9bfb-bf75ca32ff46" xmlns:ns3="81c01dc6-2c49-4730-b140-874c95cac377" xmlns:ns4="4c70a926-dbaa-45f1-afc0-26a9639aec76" targetNamespace="http://schemas.microsoft.com/office/2006/metadata/properties" ma:root="true" ma:fieldsID="9cc264bfd2f4b48212e0cf7a0fccd958" ns2:_="" ns3:_="" ns4:_="">
    <xsd:import namespace="b05c219a-fccb-44a5-9bfb-bf75ca32ff46"/>
    <xsd:import namespace="81c01dc6-2c49-4730-b140-874c95cac377"/>
    <xsd:import namespace="4c70a926-dbaa-45f1-afc0-26a9639aec7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c219a-fccb-44a5-9bfb-bf75ca32f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881b4ab-c2b0-4b32-8bb7-29fb05a8de7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c01dc6-2c49-4730-b140-874c95cac37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34cfa41-87e7-495b-8786-25a9ab2375f4}" ma:internalName="TaxCatchAll" ma:showField="CatchAllData" ma:web="4c70a926-dbaa-45f1-afc0-26a9639aec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c70a926-dbaa-45f1-afc0-26a9639aec7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1c01dc6-2c49-4730-b140-874c95cac377" xsi:nil="true"/>
    <SharedWithUsers xmlns="4c70a926-dbaa-45f1-afc0-26a9639aec76">
      <UserInfo>
        <DisplayName>Brooks, Prue</DisplayName>
        <AccountId>173</AccountId>
        <AccountType/>
      </UserInfo>
      <UserInfo>
        <DisplayName>Westman, Belinda</DisplayName>
        <AccountId>1444</AccountId>
        <AccountType/>
      </UserInfo>
      <UserInfo>
        <DisplayName>Palombi, Ange</DisplayName>
        <AccountId>139</AccountId>
        <AccountType/>
      </UserInfo>
      <UserInfo>
        <DisplayName>Delaney, Greg</DisplayName>
        <AccountId>54</AccountId>
        <AccountType/>
      </UserInfo>
      <UserInfo>
        <DisplayName>Boyton, Johnann</DisplayName>
        <AccountId>28</AccountId>
        <AccountType/>
      </UserInfo>
      <UserInfo>
        <DisplayName>Beckman, Jennifer</DisplayName>
        <AccountId>89</AccountId>
        <AccountType/>
      </UserInfo>
      <UserInfo>
        <DisplayName>Whitfield, Michael</DisplayName>
        <AccountId>127</AccountId>
        <AccountType/>
      </UserInfo>
    </SharedWithUsers>
    <lcf76f155ced4ddcb4097134ff3c332f xmlns="b05c219a-fccb-44a5-9bfb-bf75ca32ff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EAC9A8-394E-4870-A7C4-66262F35B0E6}">
  <ds:schemaRefs>
    <ds:schemaRef ds:uri="4c70a926-dbaa-45f1-afc0-26a9639aec76"/>
    <ds:schemaRef ds:uri="81c01dc6-2c49-4730-b140-874c95cac377"/>
    <ds:schemaRef ds:uri="b05c219a-fccb-44a5-9bfb-bf75ca32ff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7C3F8E-1FF9-4F64-920A-47F0C8A4C143}">
  <ds:schemaRefs>
    <ds:schemaRef ds:uri="http://schemas.microsoft.com/sharepoint/v3/contenttype/forms"/>
  </ds:schemaRefs>
</ds:datastoreItem>
</file>

<file path=customXml/itemProps3.xml><?xml version="1.0" encoding="utf-8"?>
<ds:datastoreItem xmlns:ds="http://schemas.openxmlformats.org/officeDocument/2006/customXml" ds:itemID="{0691059D-AE78-42A5-BE21-8A9E5C360D56}">
  <ds:schemaRefs>
    <ds:schemaRef ds:uri="4c70a926-dbaa-45f1-afc0-26a9639aec76"/>
    <ds:schemaRef ds:uri="81c01dc6-2c49-4730-b140-874c95cac377"/>
    <ds:schemaRef ds:uri="b05c219a-fccb-44a5-9bfb-bf75ca32ff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TotalTime>
  <Words>1501</Words>
  <Application>Microsoft Office PowerPoint</Application>
  <PresentationFormat>Widescreen</PresentationFormat>
  <Paragraphs>114</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Ion Boardroom</vt:lpstr>
      <vt:lpstr>Displaying the Energy Rating Label</vt:lpstr>
      <vt:lpstr>The Energy Rating Label (ERL)</vt:lpstr>
      <vt:lpstr>When are ERLs required?</vt:lpstr>
      <vt:lpstr>Displaying the ERL on a Clothes Dryer</vt:lpstr>
      <vt:lpstr>Displaying the ERL on a Clothes Washer</vt:lpstr>
      <vt:lpstr>Displaying the ERL on a Dishwasher</vt:lpstr>
      <vt:lpstr>Displaying the ERL on a Refrigerator</vt:lpstr>
      <vt:lpstr>Displaying the ERL on a Freezer</vt:lpstr>
      <vt:lpstr>Displaying the ERL on a Television</vt:lpstr>
      <vt:lpstr>Displaying the ERL on a Computer Monitor</vt:lpstr>
      <vt:lpstr>Displaying the ERL on a Swimming Pool Pump</vt:lpstr>
      <vt:lpstr>The Zoned Energy Rating Label (ZERL) </vt:lpstr>
      <vt:lpstr>Displaying a label on an Air Conditioner (AC)</vt:lpstr>
      <vt:lpstr>Tips to display the ERL correctly</vt:lpstr>
      <vt:lpstr>What if an appliance doesn’t have an ERL?</vt:lpstr>
      <vt:lpstr>What you shouldn’t do</vt:lpstr>
      <vt:lpstr>Energy Rating Icons (ERIs) and Zoned Energy Rating Icons (ZERIs)</vt:lpstr>
      <vt:lpstr>More information on Displaying an Energy Rating Label Energy Rating website – www.energyrating.gov.au  GEMS appliance or equipment information - https://www.energyrating.gov.au/industry-information/products  Labelling - https://www.energyrating.gov.au/industry-information/understand-requirements/labelling  Compliance - https://www.energyrating.gov.au/industry-information/compliance  Contact GEMS Compliance team: compliance@gems.gov.au  </vt:lpstr>
    </vt:vector>
  </TitlesOfParts>
  <Company>Department of Industry, Innovation and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Displaying the Energy Rating Label</dc:title>
  <dc:creator>GEMS Regulator</dc:creator>
  <cp:lastModifiedBy>Brooks, Prue</cp:lastModifiedBy>
  <cp:revision>9</cp:revision>
  <cp:lastPrinted>2024-03-21T21:54:49Z</cp:lastPrinted>
  <dcterms:created xsi:type="dcterms:W3CDTF">2020-07-31T01:51:53Z</dcterms:created>
  <dcterms:modified xsi:type="dcterms:W3CDTF">2024-05-30T06:01:39Z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0x0101007A97B31BFAA1094EA1974DED7229D8F7</vt:lpwstr>
  </property>
  <property fmtid="{D5CDD505-2E9C-101B-9397-08002B2CF9AE}" pid="3" name="DocHub_Year">
    <vt:lpwstr>53;#2019-20|e5d193cb-0c78-4fe3-8f0c-2a9a33b5d3c7</vt:lpwstr>
  </property>
  <property fmtid="{D5CDD505-2E9C-101B-9397-08002B2CF9AE}" pid="4" name="DocHub_DocumentType">
    <vt:lpwstr>59;#Template|9b48ba34-650a-488d-9fe8-e5181e10b797</vt:lpwstr>
  </property>
  <property fmtid="{D5CDD505-2E9C-101B-9397-08002B2CF9AE}" pid="5" name="DocHub_SecurityClassification">
    <vt:lpwstr>1;#UNCLASSIFIED|6106d03b-a1a0-4e30-9d91-d5e9fb4314f9</vt:lpwstr>
  </property>
  <property fmtid="{D5CDD505-2E9C-101B-9397-08002B2CF9AE}" pid="6" name="DocHub_Keywords">
    <vt:lpwstr>810;#GEMS Regulator Branding|a0ab7dc9-a2d6-4d7c-ad0c-52e35780347d;#633;#communication|f348a76e-b7b9-470f-8d9e-1f07f7a773f2</vt:lpwstr>
  </property>
  <property fmtid="{D5CDD505-2E9C-101B-9397-08002B2CF9AE}" pid="7" name="DocHub_WorkActivity">
    <vt:lpwstr>282;#Communication|cd41d649-1e1a-44f5-b99b-946d42ce56d6</vt:lpwstr>
  </property>
  <property fmtid="{D5CDD505-2E9C-101B-9397-08002B2CF9AE}" pid="8" name="DocHub_GEMSWorkTopics">
    <vt:lpwstr>2483;#Energy Rating Website Communications|0ec89401-49ff-4b66-a973-3acd24c17f82</vt:lpwstr>
  </property>
  <property fmtid="{D5CDD505-2E9C-101B-9397-08002B2CF9AE}" pid="9" name="MediaServiceImageTags">
    <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xd_Signature">
    <vt:lpwstr/>
  </property>
  <property fmtid="{D5CDD505-2E9C-101B-9397-08002B2CF9AE}" pid="15" name="SharedWithUsers">
    <vt:lpwstr>173;#Brooks, Prue</vt:lpwstr>
  </property>
  <property fmtid="{D5CDD505-2E9C-101B-9397-08002B2CF9AE}" pid="16" name="TriggerFlowInfo">
    <vt:lpwstr/>
  </property>
</Properties>
</file>